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7.xml" ContentType="application/vnd.openxmlformats-officedocument.theme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8.xml" ContentType="application/vnd.openxmlformats-officedocument.theme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theme/theme9.xml" ContentType="application/vnd.openxmlformats-officedocument.theme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theme/theme10.xml" ContentType="application/vnd.openxmlformats-officedocument.theme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theme/theme11.xml" ContentType="application/vnd.openxmlformats-officedocument.theme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theme/theme12.xml" ContentType="application/vnd.openxmlformats-officedocument.theme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theme/theme13.xml" ContentType="application/vnd.openxmlformats-officedocument.theme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theme/theme14.xml" ContentType="application/vnd.openxmlformats-officedocument.theme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theme/theme15.xml" ContentType="application/vnd.openxmlformats-officedocument.theme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theme/theme16.xml" ContentType="application/vnd.openxmlformats-officedocument.theme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theme/theme17.xml" ContentType="application/vnd.openxmlformats-officedocument.theme+xml"/>
  <Override PartName="/ppt/theme/theme18.xml" ContentType="application/vnd.openxmlformats-officedocument.theme+xml"/>
  <Override PartName="/ppt/theme/theme1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8" r:id="rId2"/>
    <p:sldMasterId id="2147483690" r:id="rId3"/>
    <p:sldMasterId id="2147483702" r:id="rId4"/>
    <p:sldMasterId id="2147483716" r:id="rId5"/>
    <p:sldMasterId id="2147483728" r:id="rId6"/>
    <p:sldMasterId id="2147483815" r:id="rId7"/>
    <p:sldMasterId id="2147483852" r:id="rId8"/>
    <p:sldMasterId id="2147483864" r:id="rId9"/>
    <p:sldMasterId id="2147484298" r:id="rId10"/>
    <p:sldMasterId id="2147486214" r:id="rId11"/>
    <p:sldMasterId id="2147486227" r:id="rId12"/>
    <p:sldMasterId id="2147486252" r:id="rId13"/>
    <p:sldMasterId id="2147486264" r:id="rId14"/>
    <p:sldMasterId id="2147486276" r:id="rId15"/>
    <p:sldMasterId id="2147486288" r:id="rId16"/>
    <p:sldMasterId id="2147486301" r:id="rId17"/>
  </p:sldMasterIdLst>
  <p:notesMasterIdLst>
    <p:notesMasterId r:id="rId59"/>
  </p:notesMasterIdLst>
  <p:handoutMasterIdLst>
    <p:handoutMasterId r:id="rId60"/>
  </p:handoutMasterIdLst>
  <p:sldIdLst>
    <p:sldId id="982" r:id="rId18"/>
    <p:sldId id="983" r:id="rId19"/>
    <p:sldId id="986" r:id="rId20"/>
    <p:sldId id="990" r:id="rId21"/>
    <p:sldId id="991" r:id="rId22"/>
    <p:sldId id="992" r:id="rId23"/>
    <p:sldId id="993" r:id="rId24"/>
    <p:sldId id="994" r:id="rId25"/>
    <p:sldId id="965" r:id="rId26"/>
    <p:sldId id="882" r:id="rId27"/>
    <p:sldId id="995" r:id="rId28"/>
    <p:sldId id="996" r:id="rId29"/>
    <p:sldId id="997" r:id="rId30"/>
    <p:sldId id="998" r:id="rId31"/>
    <p:sldId id="999" r:id="rId32"/>
    <p:sldId id="1000" r:id="rId33"/>
    <p:sldId id="1001" r:id="rId34"/>
    <p:sldId id="621" r:id="rId35"/>
    <p:sldId id="638" r:id="rId36"/>
    <p:sldId id="639" r:id="rId37"/>
    <p:sldId id="713" r:id="rId38"/>
    <p:sldId id="861" r:id="rId39"/>
    <p:sldId id="867" r:id="rId40"/>
    <p:sldId id="896" r:id="rId41"/>
    <p:sldId id="870" r:id="rId42"/>
    <p:sldId id="875" r:id="rId43"/>
    <p:sldId id="876" r:id="rId44"/>
    <p:sldId id="722" r:id="rId45"/>
    <p:sldId id="929" r:id="rId46"/>
    <p:sldId id="1002" r:id="rId47"/>
    <p:sldId id="1003" r:id="rId48"/>
    <p:sldId id="1004" r:id="rId49"/>
    <p:sldId id="1005" r:id="rId50"/>
    <p:sldId id="1006" r:id="rId51"/>
    <p:sldId id="918" r:id="rId52"/>
    <p:sldId id="895" r:id="rId53"/>
    <p:sldId id="897" r:id="rId54"/>
    <p:sldId id="809" r:id="rId55"/>
    <p:sldId id="871" r:id="rId56"/>
    <p:sldId id="1007" r:id="rId57"/>
    <p:sldId id="955" r:id="rId58"/>
  </p:sldIdLst>
  <p:sldSz cx="9144000" cy="6858000" type="screen4x3"/>
  <p:notesSz cx="6877050" cy="10002838"/>
  <p:defaultTextStyle>
    <a:defPPr>
      <a:defRPr lang="th-TH"/>
    </a:defPPr>
    <a:lvl1pPr algn="l" rtl="0" fontAlgn="base">
      <a:spcBef>
        <a:spcPct val="0"/>
      </a:spcBef>
      <a:spcAft>
        <a:spcPct val="0"/>
      </a:spcAft>
      <a:defRPr sz="4800" kern="1200">
        <a:solidFill>
          <a:srgbClr val="000099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Traditional Arabic" pitchFamily="18" charset="-78"/>
      </a:defRPr>
    </a:lvl1pPr>
    <a:lvl2pPr marL="457200" algn="l" rtl="0" fontAlgn="base">
      <a:spcBef>
        <a:spcPct val="0"/>
      </a:spcBef>
      <a:spcAft>
        <a:spcPct val="0"/>
      </a:spcAft>
      <a:defRPr sz="4800" kern="1200">
        <a:solidFill>
          <a:srgbClr val="000099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Traditional Arabic" pitchFamily="18" charset="-78"/>
      </a:defRPr>
    </a:lvl2pPr>
    <a:lvl3pPr marL="914400" algn="l" rtl="0" fontAlgn="base">
      <a:spcBef>
        <a:spcPct val="0"/>
      </a:spcBef>
      <a:spcAft>
        <a:spcPct val="0"/>
      </a:spcAft>
      <a:defRPr sz="4800" kern="1200">
        <a:solidFill>
          <a:srgbClr val="000099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Traditional Arabic" pitchFamily="18" charset="-78"/>
      </a:defRPr>
    </a:lvl3pPr>
    <a:lvl4pPr marL="1371600" algn="l" rtl="0" fontAlgn="base">
      <a:spcBef>
        <a:spcPct val="0"/>
      </a:spcBef>
      <a:spcAft>
        <a:spcPct val="0"/>
      </a:spcAft>
      <a:defRPr sz="4800" kern="1200">
        <a:solidFill>
          <a:srgbClr val="000099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Traditional Arabic" pitchFamily="18" charset="-78"/>
      </a:defRPr>
    </a:lvl4pPr>
    <a:lvl5pPr marL="1828800" algn="l" rtl="0" fontAlgn="base">
      <a:spcBef>
        <a:spcPct val="0"/>
      </a:spcBef>
      <a:spcAft>
        <a:spcPct val="0"/>
      </a:spcAft>
      <a:defRPr sz="4800" kern="1200">
        <a:solidFill>
          <a:srgbClr val="000099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Traditional Arabic" pitchFamily="18" charset="-78"/>
      </a:defRPr>
    </a:lvl5pPr>
    <a:lvl6pPr marL="2286000" algn="l" defTabSz="914400" rtl="0" eaLnBrk="1" latinLnBrk="0" hangingPunct="1">
      <a:defRPr sz="4800" kern="1200">
        <a:solidFill>
          <a:srgbClr val="000099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Traditional Arabic" pitchFamily="18" charset="-78"/>
      </a:defRPr>
    </a:lvl6pPr>
    <a:lvl7pPr marL="2743200" algn="l" defTabSz="914400" rtl="0" eaLnBrk="1" latinLnBrk="0" hangingPunct="1">
      <a:defRPr sz="4800" kern="1200">
        <a:solidFill>
          <a:srgbClr val="000099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Traditional Arabic" pitchFamily="18" charset="-78"/>
      </a:defRPr>
    </a:lvl7pPr>
    <a:lvl8pPr marL="3200400" algn="l" defTabSz="914400" rtl="0" eaLnBrk="1" latinLnBrk="0" hangingPunct="1">
      <a:defRPr sz="4800" kern="1200">
        <a:solidFill>
          <a:srgbClr val="000099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Traditional Arabic" pitchFamily="18" charset="-78"/>
      </a:defRPr>
    </a:lvl8pPr>
    <a:lvl9pPr marL="3657600" algn="l" defTabSz="914400" rtl="0" eaLnBrk="1" latinLnBrk="0" hangingPunct="1">
      <a:defRPr sz="4800" kern="1200">
        <a:solidFill>
          <a:srgbClr val="000099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Traditional Arabic" pitchFamily="18" charset="-7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FFFFFF"/>
    <a:srgbClr val="FFFF00"/>
    <a:srgbClr val="000000"/>
    <a:srgbClr val="00FFFF"/>
    <a:srgbClr val="660066"/>
    <a:srgbClr val="FF0000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888" autoAdjust="0"/>
    <p:restoredTop sz="94728" autoAdjust="0"/>
  </p:normalViewPr>
  <p:slideViewPr>
    <p:cSldViewPr>
      <p:cViewPr>
        <p:scale>
          <a:sx n="73" d="100"/>
          <a:sy n="73" d="100"/>
        </p:scale>
        <p:origin x="-1050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1.xml"/><Relationship Id="rId26" Type="http://schemas.openxmlformats.org/officeDocument/2006/relationships/slide" Target="slides/slide9.xml"/><Relationship Id="rId39" Type="http://schemas.openxmlformats.org/officeDocument/2006/relationships/slide" Target="slides/slide22.xml"/><Relationship Id="rId21" Type="http://schemas.openxmlformats.org/officeDocument/2006/relationships/slide" Target="slides/slide4.xml"/><Relationship Id="rId34" Type="http://schemas.openxmlformats.org/officeDocument/2006/relationships/slide" Target="slides/slide17.xml"/><Relationship Id="rId42" Type="http://schemas.openxmlformats.org/officeDocument/2006/relationships/slide" Target="slides/slide25.xml"/><Relationship Id="rId47" Type="http://schemas.openxmlformats.org/officeDocument/2006/relationships/slide" Target="slides/slide30.xml"/><Relationship Id="rId50" Type="http://schemas.openxmlformats.org/officeDocument/2006/relationships/slide" Target="slides/slide33.xml"/><Relationship Id="rId55" Type="http://schemas.openxmlformats.org/officeDocument/2006/relationships/slide" Target="slides/slide38.xml"/><Relationship Id="rId63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" Target="slides/slide3.xml"/><Relationship Id="rId29" Type="http://schemas.openxmlformats.org/officeDocument/2006/relationships/slide" Target="slides/slide12.xml"/><Relationship Id="rId41" Type="http://schemas.openxmlformats.org/officeDocument/2006/relationships/slide" Target="slides/slide24.xml"/><Relationship Id="rId54" Type="http://schemas.openxmlformats.org/officeDocument/2006/relationships/slide" Target="slides/slide37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7.xml"/><Relationship Id="rId32" Type="http://schemas.openxmlformats.org/officeDocument/2006/relationships/slide" Target="slides/slide15.xml"/><Relationship Id="rId37" Type="http://schemas.openxmlformats.org/officeDocument/2006/relationships/slide" Target="slides/slide20.xml"/><Relationship Id="rId40" Type="http://schemas.openxmlformats.org/officeDocument/2006/relationships/slide" Target="slides/slide23.xml"/><Relationship Id="rId45" Type="http://schemas.openxmlformats.org/officeDocument/2006/relationships/slide" Target="slides/slide28.xml"/><Relationship Id="rId53" Type="http://schemas.openxmlformats.org/officeDocument/2006/relationships/slide" Target="slides/slide36.xml"/><Relationship Id="rId58" Type="http://schemas.openxmlformats.org/officeDocument/2006/relationships/slide" Target="slides/slide41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6.xml"/><Relationship Id="rId28" Type="http://schemas.openxmlformats.org/officeDocument/2006/relationships/slide" Target="slides/slide11.xml"/><Relationship Id="rId36" Type="http://schemas.openxmlformats.org/officeDocument/2006/relationships/slide" Target="slides/slide19.xml"/><Relationship Id="rId49" Type="http://schemas.openxmlformats.org/officeDocument/2006/relationships/slide" Target="slides/slide32.xml"/><Relationship Id="rId57" Type="http://schemas.openxmlformats.org/officeDocument/2006/relationships/slide" Target="slides/slide40.xml"/><Relationship Id="rId61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2.xml"/><Relationship Id="rId31" Type="http://schemas.openxmlformats.org/officeDocument/2006/relationships/slide" Target="slides/slide14.xml"/><Relationship Id="rId44" Type="http://schemas.openxmlformats.org/officeDocument/2006/relationships/slide" Target="slides/slide27.xml"/><Relationship Id="rId52" Type="http://schemas.openxmlformats.org/officeDocument/2006/relationships/slide" Target="slides/slide35.xml"/><Relationship Id="rId60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5.xml"/><Relationship Id="rId27" Type="http://schemas.openxmlformats.org/officeDocument/2006/relationships/slide" Target="slides/slide10.xml"/><Relationship Id="rId30" Type="http://schemas.openxmlformats.org/officeDocument/2006/relationships/slide" Target="slides/slide13.xml"/><Relationship Id="rId35" Type="http://schemas.openxmlformats.org/officeDocument/2006/relationships/slide" Target="slides/slide18.xml"/><Relationship Id="rId43" Type="http://schemas.openxmlformats.org/officeDocument/2006/relationships/slide" Target="slides/slide26.xml"/><Relationship Id="rId48" Type="http://schemas.openxmlformats.org/officeDocument/2006/relationships/slide" Target="slides/slide31.xml"/><Relationship Id="rId56" Type="http://schemas.openxmlformats.org/officeDocument/2006/relationships/slide" Target="slides/slide39.xml"/><Relationship Id="rId64" Type="http://schemas.openxmlformats.org/officeDocument/2006/relationships/tableStyles" Target="tableStyle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4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8.xml"/><Relationship Id="rId33" Type="http://schemas.openxmlformats.org/officeDocument/2006/relationships/slide" Target="slides/slide16.xml"/><Relationship Id="rId38" Type="http://schemas.openxmlformats.org/officeDocument/2006/relationships/slide" Target="slides/slide21.xml"/><Relationship Id="rId46" Type="http://schemas.openxmlformats.org/officeDocument/2006/relationships/slide" Target="slides/slide29.xml"/><Relationship Id="rId59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6501" cy="463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83" tIns="46292" rIns="92583" bIns="46292" numCol="1" anchor="t" anchorCtr="0" compatLnSpc="1">
            <a:prstTxWarp prst="textNoShape">
              <a:avLst/>
            </a:prstTxWarp>
          </a:bodyPr>
          <a:lstStyle>
            <a:lvl1pPr>
              <a:defRPr sz="1800">
                <a:solidFill>
                  <a:schemeClr val="tx1"/>
                </a:solidFill>
                <a:effectLst/>
                <a:latin typeface="Angsana New" pitchFamily="18" charset="-34"/>
                <a:cs typeface="Angsana New" pitchFamily="18" charset="-34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31578" y="0"/>
            <a:ext cx="2929411" cy="463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83" tIns="46292" rIns="92583" bIns="46292" numCol="1" anchor="t" anchorCtr="0" compatLnSpc="1">
            <a:prstTxWarp prst="textNoShape">
              <a:avLst/>
            </a:prstTxWarp>
          </a:bodyPr>
          <a:lstStyle>
            <a:lvl1pPr algn="r">
              <a:defRPr sz="1800">
                <a:solidFill>
                  <a:schemeClr val="tx1"/>
                </a:solidFill>
                <a:effectLst/>
                <a:latin typeface="Angsana New" pitchFamily="18" charset="-34"/>
                <a:cs typeface="Angsana New" pitchFamily="18" charset="-34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29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96182"/>
            <a:ext cx="3006501" cy="540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83" tIns="46292" rIns="92583" bIns="46292" numCol="1" anchor="b" anchorCtr="0" compatLnSpc="1">
            <a:prstTxWarp prst="textNoShape">
              <a:avLst/>
            </a:prstTxWarp>
          </a:bodyPr>
          <a:lstStyle>
            <a:lvl1pPr>
              <a:defRPr sz="1800">
                <a:solidFill>
                  <a:schemeClr val="tx1"/>
                </a:solidFill>
                <a:effectLst/>
                <a:latin typeface="Angsana New" pitchFamily="18" charset="-34"/>
                <a:cs typeface="Angsana New" pitchFamily="18" charset="-34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29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31578" y="9496182"/>
            <a:ext cx="2929411" cy="540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83" tIns="46292" rIns="92583" bIns="46292" numCol="1" anchor="b" anchorCtr="0" compatLnSpc="1">
            <a:prstTxWarp prst="textNoShape">
              <a:avLst/>
            </a:prstTxWarp>
          </a:bodyPr>
          <a:lstStyle>
            <a:lvl1pPr algn="r">
              <a:defRPr sz="1800">
                <a:solidFill>
                  <a:schemeClr val="tx1"/>
                </a:solidFill>
                <a:effectLst/>
                <a:latin typeface="Angsana New" pitchFamily="18" charset="-34"/>
                <a:cs typeface="Angsana New" pitchFamily="18" charset="-34"/>
              </a:defRPr>
            </a:lvl1pPr>
          </a:lstStyle>
          <a:p>
            <a:pPr>
              <a:defRPr/>
            </a:pPr>
            <a:fld id="{49330A56-DAFB-4276-91AD-1E931A4788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5327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0804" cy="500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83" tIns="46292" rIns="92583" bIns="46292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effectLst/>
                <a:cs typeface="Angsana New" pitchFamily="18" charset="-34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6246" y="0"/>
            <a:ext cx="2980804" cy="500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83" tIns="46292" rIns="92583" bIns="4629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effectLst/>
                <a:cs typeface="Angsana New" pitchFamily="18" charset="-34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61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8213" y="749300"/>
            <a:ext cx="5002212" cy="37528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048" y="4751308"/>
            <a:ext cx="5042956" cy="4502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83" tIns="46292" rIns="92583" bIns="4629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 noProof="0" smtClean="0"/>
              <a:t>คลิกเพื่อแก้ไขลักษณะของข้อความต้นแบบ</a:t>
            </a:r>
            <a:endParaRPr lang="en-US" noProof="0" smtClean="0"/>
          </a:p>
          <a:p>
            <a:pPr lvl="1"/>
            <a:r>
              <a:rPr lang="th-TH" noProof="0" smtClean="0"/>
              <a:t>ระดับที่สอง</a:t>
            </a:r>
            <a:endParaRPr lang="en-US" noProof="0" smtClean="0"/>
          </a:p>
          <a:p>
            <a:pPr lvl="2"/>
            <a:r>
              <a:rPr lang="th-TH" noProof="0" smtClean="0"/>
              <a:t>ระดับที่สาม</a:t>
            </a:r>
            <a:endParaRPr lang="en-US" noProof="0" smtClean="0"/>
          </a:p>
          <a:p>
            <a:pPr lvl="3"/>
            <a:r>
              <a:rPr lang="th-TH" noProof="0" smtClean="0"/>
              <a:t>ระดับที่สี่</a:t>
            </a:r>
            <a:endParaRPr lang="en-US" noProof="0" smtClean="0"/>
          </a:p>
          <a:p>
            <a:pPr lvl="4"/>
            <a:r>
              <a:rPr lang="th-TH" noProof="0" smtClean="0"/>
              <a:t>ระดับที่ห้า</a:t>
            </a:r>
            <a:endParaRPr lang="en-US" noProof="0" smtClean="0"/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502616"/>
            <a:ext cx="2980804" cy="500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83" tIns="46292" rIns="92583" bIns="46292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effectLst/>
                <a:cs typeface="Angsana New" pitchFamily="18" charset="-34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6246" y="9502616"/>
            <a:ext cx="2980804" cy="500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83" tIns="46292" rIns="92583" bIns="46292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effectLst/>
                <a:cs typeface="Angsana New" pitchFamily="18" charset="-34"/>
              </a:defRPr>
            </a:lvl1pPr>
          </a:lstStyle>
          <a:p>
            <a:pPr>
              <a:defRPr/>
            </a:pPr>
            <a:fld id="{EEECE79E-2269-4EB4-86A1-FE61899223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86374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ngsana New" pitchFamily="18" charset="-34"/>
      </a:defRPr>
    </a:lvl1pPr>
    <a:lvl2pPr marL="4572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ngsana New" pitchFamily="18" charset="-34"/>
      </a:defRPr>
    </a:lvl2pPr>
    <a:lvl3pPr marL="9144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ngsana New" pitchFamily="18" charset="-34"/>
      </a:defRPr>
    </a:lvl3pPr>
    <a:lvl4pPr marL="13716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ngsana New" pitchFamily="18" charset="-34"/>
      </a:defRPr>
    </a:lvl4pPr>
    <a:lvl5pPr marL="18288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ngsana New" pitchFamily="18" charset="-34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ECE79E-2269-4EB4-86A1-FE618992232A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725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ECE79E-2269-4EB4-86A1-FE618992232A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2232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ECE79E-2269-4EB4-86A1-FE618992232A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7673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ECE79E-2269-4EB4-86A1-FE618992232A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9024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ECE79E-2269-4EB4-86A1-FE618992232A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0028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ECE79E-2269-4EB4-86A1-FE618992232A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5271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ECE79E-2269-4EB4-86A1-FE618992232A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1097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ECE79E-2269-4EB4-86A1-FE618992232A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13038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ECE79E-2269-4EB4-86A1-FE618992232A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62474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ECE79E-2269-4EB4-86A1-FE618992232A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29799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ECE79E-2269-4EB4-86A1-FE618992232A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3387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ECE79E-2269-4EB4-86A1-FE618992232A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95534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ECE79E-2269-4EB4-86A1-FE618992232A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19061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ECE79E-2269-4EB4-86A1-FE618992232A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4563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ECE79E-2269-4EB4-86A1-FE618992232A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23410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ECE79E-2269-4EB4-86A1-FE618992232A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28665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ECE79E-2269-4EB4-86A1-FE618992232A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34914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ECE79E-2269-4EB4-86A1-FE618992232A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98917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ECE79E-2269-4EB4-86A1-FE618992232A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53537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ECE79E-2269-4EB4-86A1-FE618992232A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61764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ECE79E-2269-4EB4-86A1-FE618992232A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97380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ECE79E-2269-4EB4-86A1-FE618992232A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6592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ECE79E-2269-4EB4-86A1-FE618992232A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43414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ECE79E-2269-4EB4-86A1-FE618992232A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23843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ECE79E-2269-4EB4-86A1-FE618992232A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63803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ECE79E-2269-4EB4-86A1-FE618992232A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54748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ECE79E-2269-4EB4-86A1-FE618992232A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25146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ECE79E-2269-4EB4-86A1-FE618992232A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24517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ECE79E-2269-4EB4-86A1-FE618992232A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96869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ECE79E-2269-4EB4-86A1-FE618992232A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55286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ECE79E-2269-4EB4-86A1-FE618992232A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5528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ECE79E-2269-4EB4-86A1-FE618992232A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83029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ECE79E-2269-4EB4-86A1-FE618992232A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4142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ECE79E-2269-4EB4-86A1-FE618992232A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52239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ECE79E-2269-4EB4-86A1-FE618992232A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15919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ECE79E-2269-4EB4-86A1-FE618992232A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815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ECE79E-2269-4EB4-86A1-FE618992232A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2638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ECE79E-2269-4EB4-86A1-FE618992232A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1745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ECE79E-2269-4EB4-86A1-FE618992232A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4095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ECE79E-2269-4EB4-86A1-FE618992232A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1042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ECE79E-2269-4EB4-86A1-FE618992232A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3837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FF65AA-4363-4F9B-9942-E37DF4288FD2}" type="datetime1">
              <a:rPr lang="en-US"/>
              <a:pPr>
                <a:defRPr/>
              </a:pPr>
              <a:t>4/2/2015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1C198D-58FF-44D0-830B-27C76F1D62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532320"/>
      </p:ext>
    </p:extLst>
  </p:cSld>
  <p:clrMapOvr>
    <a:masterClrMapping/>
  </p:clrMapOvr>
  <p:transition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426CC7-BCCB-44AA-949C-1A3916242B7D}" type="datetime1">
              <a:rPr lang="en-US"/>
              <a:pPr>
                <a:defRPr/>
              </a:pPr>
              <a:t>4/2/2015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5F13D2-58B1-4A3C-8188-B6B9C21E77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862031"/>
      </p:ext>
    </p:extLst>
  </p:cSld>
  <p:clrMapOvr>
    <a:masterClrMapping/>
  </p:clrMapOvr>
  <p:transition>
    <p:zoom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Traditional Arabic" pitchFamily="18" charset="-78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Traditional Arabic" pitchFamily="18" charset="-78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Traditional Arabic" pitchFamily="18" charset="-78"/>
              </a:defRPr>
            </a:lvl1pPr>
          </a:lstStyle>
          <a:p>
            <a:pPr>
              <a:defRPr/>
            </a:pPr>
            <a:fld id="{56043F15-BD4A-4270-A2DD-D99CC9FDB87E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02915856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Traditional Arabic" pitchFamily="18" charset="-78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Traditional Arabic" pitchFamily="18" charset="-78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Traditional Arabic" pitchFamily="18" charset="-78"/>
              </a:defRPr>
            </a:lvl1pPr>
          </a:lstStyle>
          <a:p>
            <a:pPr>
              <a:defRPr/>
            </a:pPr>
            <a:fld id="{38CD8F8C-4361-413C-AF11-C6067DA6BED3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10122760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ชื่อเรื่อง ข้อความ 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Traditional Arabic" pitchFamily="18" charset="-78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Traditional Arabic" pitchFamily="18" charset="-78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Traditional Arabic" pitchFamily="18" charset="-78"/>
              </a:defRPr>
            </a:lvl1pPr>
          </a:lstStyle>
          <a:p>
            <a:pPr>
              <a:defRPr/>
            </a:pPr>
            <a:fld id="{B7D70F4E-7C60-4B17-81EF-37920AF10C4E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78279520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0" y="0"/>
            <a:ext cx="365125" cy="685482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>
              <a:solidFill>
                <a:prstClr val="white"/>
              </a:solidFill>
              <a:effectLst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309563" y="681038"/>
            <a:ext cx="4603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>
              <a:solidFill>
                <a:prstClr val="white"/>
              </a:solidFill>
              <a:effectLst/>
            </a:endParaRP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268288" y="681038"/>
            <a:ext cx="2857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>
              <a:solidFill>
                <a:prstClr val="white"/>
              </a:solidFill>
              <a:effectLst/>
            </a:endParaRP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249238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>
              <a:solidFill>
                <a:prstClr val="white"/>
              </a:solidFill>
              <a:effectLst/>
            </a:endParaRPr>
          </a:p>
        </p:txBody>
      </p:sp>
      <p:sp>
        <p:nvSpPr>
          <p:cNvPr id="10" name="สี่เหลี่ยมผืนผ้า 9"/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>
              <a:solidFill>
                <a:prstClr val="white"/>
              </a:solidFill>
              <a:effectLst/>
            </a:endParaRPr>
          </a:p>
        </p:txBody>
      </p:sp>
      <p:sp>
        <p:nvSpPr>
          <p:cNvPr id="11" name="สี่เหลี่ยมผืนผ้า 10"/>
          <p:cNvSpPr/>
          <p:nvPr/>
        </p:nvSpPr>
        <p:spPr>
          <a:xfrm>
            <a:off x="255588" y="5046663"/>
            <a:ext cx="73025" cy="16922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>
              <a:solidFill>
                <a:prstClr val="white"/>
              </a:solidFill>
              <a:effectLst/>
            </a:endParaRPr>
          </a:p>
        </p:txBody>
      </p:sp>
      <p:sp>
        <p:nvSpPr>
          <p:cNvPr id="12" name="สี่เหลี่ยมผืนผ้า 11"/>
          <p:cNvSpPr/>
          <p:nvPr/>
        </p:nvSpPr>
        <p:spPr>
          <a:xfrm>
            <a:off x="255588" y="4797425"/>
            <a:ext cx="73025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>
              <a:solidFill>
                <a:prstClr val="white"/>
              </a:solidFill>
              <a:effectLst/>
            </a:endParaRPr>
          </a:p>
        </p:txBody>
      </p:sp>
      <p:sp>
        <p:nvSpPr>
          <p:cNvPr id="13" name="สี่เหลี่ยมผืนผ้า 12"/>
          <p:cNvSpPr/>
          <p:nvPr/>
        </p:nvSpPr>
        <p:spPr>
          <a:xfrm>
            <a:off x="255588" y="4637088"/>
            <a:ext cx="73025" cy="138112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>
              <a:solidFill>
                <a:prstClr val="white"/>
              </a:solidFill>
              <a:effectLst/>
            </a:endParaRPr>
          </a:p>
        </p:txBody>
      </p:sp>
      <p:sp>
        <p:nvSpPr>
          <p:cNvPr id="14" name="สี่เหลี่ยมผืนผ้า 13"/>
          <p:cNvSpPr/>
          <p:nvPr/>
        </p:nvSpPr>
        <p:spPr>
          <a:xfrm>
            <a:off x="255588" y="4541838"/>
            <a:ext cx="73025" cy="7461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>
              <a:solidFill>
                <a:prstClr val="white"/>
              </a:solidFill>
              <a:effectLst/>
            </a:endParaRPr>
          </a:p>
        </p:txBody>
      </p:sp>
      <p:sp>
        <p:nvSpPr>
          <p:cNvPr id="8" name="ชื่อเรื่อง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9" name="ชื่อเรื่องรอง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en-US"/>
          </a:p>
        </p:txBody>
      </p:sp>
      <p:sp>
        <p:nvSpPr>
          <p:cNvPr id="15" name="ตัวยึดวันที่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extLst/>
          </a:lstStyle>
          <a:p>
            <a:pPr>
              <a:defRPr/>
            </a:pPr>
            <a:fld id="{AF1475E3-E6F7-42E3-BCA7-F4B4115777EE}" type="datetimeFigureOut">
              <a:rPr lang="th-TH"/>
              <a:pPr>
                <a:defRPr/>
              </a:pPr>
              <a:t>02/04/58</a:t>
            </a:fld>
            <a:endParaRPr lang="th-TH"/>
          </a:p>
        </p:txBody>
      </p:sp>
      <p:sp>
        <p:nvSpPr>
          <p:cNvPr id="16" name="ตัวยึดท้ายกระดาษ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extLst/>
          </a:lstStyle>
          <a:p>
            <a:pPr>
              <a:defRPr/>
            </a:pPr>
            <a:endParaRPr lang="th-TH"/>
          </a:p>
        </p:txBody>
      </p:sp>
      <p:sp>
        <p:nvSpPr>
          <p:cNvPr id="17" name="ตัวยึดหมายเลขภาพนิ่ง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extLst/>
          </a:lstStyle>
          <a:p>
            <a:pPr>
              <a:defRPr/>
            </a:pPr>
            <a:fld id="{36780B44-86B0-45A0-BAC9-74AFD517BC8A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94259825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extLst/>
          </a:lstStyle>
          <a:p>
            <a:pPr>
              <a:defRPr/>
            </a:pPr>
            <a:fld id="{8518EA3F-7238-4AB6-9809-077B5E553490}" type="datetimeFigureOut">
              <a:rPr lang="th-TH"/>
              <a:pPr>
                <a:defRPr/>
              </a:pPr>
              <a:t>02/04/58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extLst/>
          </a:lstStyle>
          <a:p>
            <a:pPr>
              <a:defRPr/>
            </a:pPr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extLst/>
          </a:lstStyle>
          <a:p>
            <a:pPr>
              <a:defRPr/>
            </a:pPr>
            <a:fld id="{2EE62C99-B7BD-4E40-BBDB-BDE4C9776A00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625462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รูปแบบอิสระ 3"/>
          <p:cNvSpPr>
            <a:spLocks/>
          </p:cNvSpPr>
          <p:nvPr/>
        </p:nvSpPr>
        <p:spPr bwMode="auto">
          <a:xfrm>
            <a:off x="4829175" y="1073150"/>
            <a:ext cx="4321175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>
              <a:solidFill>
                <a:prstClr val="white"/>
              </a:solidFill>
              <a:effectLst/>
              <a:latin typeface="Corbel"/>
              <a:cs typeface="Angsana New" pitchFamily="18" charset="-34"/>
            </a:endParaRPr>
          </a:p>
        </p:txBody>
      </p:sp>
      <p:sp>
        <p:nvSpPr>
          <p:cNvPr id="5" name="รูปแบบอิสระ 4"/>
          <p:cNvSpPr>
            <a:spLocks/>
          </p:cNvSpPr>
          <p:nvPr/>
        </p:nvSpPr>
        <p:spPr bwMode="auto">
          <a:xfrm>
            <a:off x="374650" y="0"/>
            <a:ext cx="5513388" cy="661511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>
              <a:solidFill>
                <a:prstClr val="white"/>
              </a:solidFill>
              <a:effectLst/>
              <a:latin typeface="Corbel"/>
              <a:cs typeface="Angsana New" pitchFamily="18" charset="-34"/>
            </a:endParaRPr>
          </a:p>
        </p:txBody>
      </p:sp>
      <p:sp>
        <p:nvSpPr>
          <p:cNvPr id="6" name="รูปแบบอิสระ 5"/>
          <p:cNvSpPr>
            <a:spLocks/>
          </p:cNvSpPr>
          <p:nvPr/>
        </p:nvSpPr>
        <p:spPr bwMode="auto">
          <a:xfrm rot="5236414">
            <a:off x="4461669" y="1483519"/>
            <a:ext cx="4114800" cy="118903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>
              <a:solidFill>
                <a:prstClr val="white"/>
              </a:solidFill>
              <a:effectLst/>
              <a:latin typeface="Corbel"/>
              <a:cs typeface="Angsana New" pitchFamily="18" charset="-34"/>
            </a:endParaRPr>
          </a:p>
        </p:txBody>
      </p:sp>
      <p:sp>
        <p:nvSpPr>
          <p:cNvPr id="7" name="รูปแบบอิสระ 6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>
              <a:solidFill>
                <a:prstClr val="white"/>
              </a:solidFill>
              <a:effectLst/>
              <a:latin typeface="Corbel"/>
              <a:cs typeface="Angsana New" pitchFamily="18" charset="-34"/>
            </a:endParaRPr>
          </a:p>
        </p:txBody>
      </p:sp>
      <p:sp>
        <p:nvSpPr>
          <p:cNvPr id="8" name="รูปแบบอิสระ 7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>
              <a:solidFill>
                <a:prstClr val="white"/>
              </a:solidFill>
              <a:effectLst/>
              <a:latin typeface="Corbel"/>
              <a:cs typeface="Angsana New" pitchFamily="18" charset="-34"/>
            </a:endParaRPr>
          </a:p>
        </p:txBody>
      </p:sp>
      <p:sp>
        <p:nvSpPr>
          <p:cNvPr id="9" name="รูปแบบอิสระ 8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>
              <a:solidFill>
                <a:prstClr val="white"/>
              </a:solidFill>
              <a:effectLst/>
              <a:latin typeface="Corbel"/>
              <a:cs typeface="Angsana New" pitchFamily="18" charset="-34"/>
            </a:endParaRPr>
          </a:p>
        </p:txBody>
      </p:sp>
      <p:sp>
        <p:nvSpPr>
          <p:cNvPr id="10" name="รูปแบบอิสระ 9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>
              <a:solidFill>
                <a:prstClr val="white"/>
              </a:solidFill>
              <a:effectLst/>
              <a:latin typeface="Corbel"/>
              <a:cs typeface="Angsana New" pitchFamily="18" charset="-34"/>
            </a:endParaRPr>
          </a:p>
        </p:txBody>
      </p:sp>
      <p:sp>
        <p:nvSpPr>
          <p:cNvPr id="11" name="รูปแบบอิสระ 10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>
              <a:solidFill>
                <a:prstClr val="white"/>
              </a:solidFill>
              <a:effectLst/>
              <a:latin typeface="Corbel"/>
              <a:cs typeface="Angsana New" pitchFamily="18" charset="-34"/>
            </a:endParaRPr>
          </a:p>
        </p:txBody>
      </p:sp>
      <p:sp>
        <p:nvSpPr>
          <p:cNvPr id="12" name="รูปแบบอิสระ 11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>
              <a:solidFill>
                <a:prstClr val="white"/>
              </a:solidFill>
              <a:effectLst/>
              <a:latin typeface="Corbel"/>
              <a:cs typeface="Angsana New" pitchFamily="18" charset="-34"/>
            </a:endParaRPr>
          </a:p>
        </p:txBody>
      </p:sp>
      <p:sp>
        <p:nvSpPr>
          <p:cNvPr id="13" name="รูปแบบอิสระ 12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>
              <a:solidFill>
                <a:prstClr val="white"/>
              </a:solidFill>
              <a:effectLst/>
              <a:latin typeface="Corbel"/>
              <a:cs typeface="Angsana New" pitchFamily="18" charset="-34"/>
            </a:endParaRPr>
          </a:p>
        </p:txBody>
      </p:sp>
      <p:sp>
        <p:nvSpPr>
          <p:cNvPr id="14" name="รูปแบบอิสระ 13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>
              <a:solidFill>
                <a:prstClr val="white"/>
              </a:solidFill>
              <a:effectLst/>
              <a:latin typeface="Corbel"/>
              <a:cs typeface="Angsana New" pitchFamily="18" charset="-34"/>
            </a:endParaRPr>
          </a:p>
        </p:txBody>
      </p:sp>
      <p:sp>
        <p:nvSpPr>
          <p:cNvPr id="15" name="รูปแบบอิสระ 14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>
              <a:solidFill>
                <a:prstClr val="white"/>
              </a:solidFill>
              <a:effectLst/>
              <a:latin typeface="Corbel"/>
              <a:cs typeface="Angsana New" pitchFamily="18" charset="-34"/>
            </a:endParaRPr>
          </a:p>
        </p:txBody>
      </p:sp>
      <p:sp>
        <p:nvSpPr>
          <p:cNvPr id="16" name="รูปแบบอิสระ 15"/>
          <p:cNvSpPr>
            <a:spLocks/>
          </p:cNvSpPr>
          <p:nvPr/>
        </p:nvSpPr>
        <p:spPr bwMode="auto">
          <a:xfrm>
            <a:off x="366713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>
              <a:solidFill>
                <a:prstClr val="white"/>
              </a:solidFill>
              <a:effectLst/>
              <a:latin typeface="Corbel"/>
              <a:cs typeface="Angsana New" pitchFamily="18" charset="-34"/>
            </a:endParaRPr>
          </a:p>
        </p:txBody>
      </p:sp>
      <p:sp>
        <p:nvSpPr>
          <p:cNvPr id="17" name="รูปแบบอิสระ 16"/>
          <p:cNvSpPr>
            <a:spLocks/>
          </p:cNvSpPr>
          <p:nvPr/>
        </p:nvSpPr>
        <p:spPr bwMode="auto">
          <a:xfrm>
            <a:off x="366713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>
              <a:solidFill>
                <a:prstClr val="white"/>
              </a:solidFill>
              <a:effectLst/>
              <a:latin typeface="Corbel"/>
              <a:cs typeface="Angsana New" pitchFamily="18" charset="-34"/>
            </a:endParaRPr>
          </a:p>
        </p:txBody>
      </p:sp>
      <p:sp>
        <p:nvSpPr>
          <p:cNvPr id="18" name="รูปแบบอิสระ 17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>
              <a:solidFill>
                <a:prstClr val="white"/>
              </a:solidFill>
              <a:effectLst/>
              <a:latin typeface="Corbel"/>
              <a:cs typeface="Angsana New" pitchFamily="18" charset="-34"/>
            </a:endParaRPr>
          </a:p>
        </p:txBody>
      </p:sp>
      <p:sp>
        <p:nvSpPr>
          <p:cNvPr id="19" name="สี่เหลี่ยมผืนผ้า 18"/>
          <p:cNvSpPr/>
          <p:nvPr/>
        </p:nvSpPr>
        <p:spPr>
          <a:xfrm>
            <a:off x="363538" y="401638"/>
            <a:ext cx="8504237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>
              <a:solidFill>
                <a:prstClr val="white"/>
              </a:solidFill>
              <a:effectLst/>
            </a:endParaRPr>
          </a:p>
        </p:txBody>
      </p:sp>
      <p:sp>
        <p:nvSpPr>
          <p:cNvPr id="20" name="สี่เหลี่ยมผืนผ้า 19"/>
          <p:cNvSpPr/>
          <p:nvPr/>
        </p:nvSpPr>
        <p:spPr>
          <a:xfrm flipH="1">
            <a:off x="371475" y="681038"/>
            <a:ext cx="2698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>
              <a:solidFill>
                <a:prstClr val="white"/>
              </a:solidFill>
              <a:effectLst/>
            </a:endParaRPr>
          </a:p>
        </p:txBody>
      </p:sp>
      <p:sp>
        <p:nvSpPr>
          <p:cNvPr id="21" name="สี่เหลี่ยมผืนผ้า 20"/>
          <p:cNvSpPr/>
          <p:nvPr/>
        </p:nvSpPr>
        <p:spPr>
          <a:xfrm flipH="1">
            <a:off x="411163" y="681038"/>
            <a:ext cx="2698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>
              <a:solidFill>
                <a:prstClr val="white"/>
              </a:solidFill>
              <a:effectLst/>
            </a:endParaRPr>
          </a:p>
        </p:txBody>
      </p:sp>
      <p:sp>
        <p:nvSpPr>
          <p:cNvPr id="22" name="สี่เหลี่ยมผืนผ้า 21"/>
          <p:cNvSpPr/>
          <p:nvPr/>
        </p:nvSpPr>
        <p:spPr>
          <a:xfrm flipH="1">
            <a:off x="447675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>
              <a:solidFill>
                <a:prstClr val="white"/>
              </a:solidFill>
              <a:effectLst/>
            </a:endParaRPr>
          </a:p>
        </p:txBody>
      </p:sp>
      <p:sp>
        <p:nvSpPr>
          <p:cNvPr id="23" name="สี่เหลี่ยมผืนผ้า 22"/>
          <p:cNvSpPr/>
          <p:nvPr/>
        </p:nvSpPr>
        <p:spPr>
          <a:xfrm flipH="1">
            <a:off x="476250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>
              <a:solidFill>
                <a:prstClr val="white"/>
              </a:solidFill>
              <a:effectLst/>
            </a:endParaRPr>
          </a:p>
        </p:txBody>
      </p:sp>
      <p:sp>
        <p:nvSpPr>
          <p:cNvPr id="24" name="สี่เหลี่ยมผืนผ้า 23"/>
          <p:cNvSpPr/>
          <p:nvPr/>
        </p:nvSpPr>
        <p:spPr>
          <a:xfrm>
            <a:off x="500063" y="681038"/>
            <a:ext cx="36512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>
              <a:solidFill>
                <a:prstClr val="white"/>
              </a:solidFill>
              <a:effectLst/>
            </a:endParaRPr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bIns="0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25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extLst/>
          </a:lstStyle>
          <a:p>
            <a:pPr>
              <a:defRPr/>
            </a:pPr>
            <a:fld id="{C6E6600D-15F1-43E7-896A-C5A35082A808}" type="datetimeFigureOut">
              <a:rPr lang="th-TH"/>
              <a:pPr>
                <a:defRPr/>
              </a:pPr>
              <a:t>02/04/58</a:t>
            </a:fld>
            <a:endParaRPr lang="th-TH"/>
          </a:p>
        </p:txBody>
      </p:sp>
      <p:sp>
        <p:nvSpPr>
          <p:cNvPr id="26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extLst/>
          </a:lstStyle>
          <a:p>
            <a:pPr>
              <a:defRPr/>
            </a:pPr>
            <a:endParaRPr lang="th-TH"/>
          </a:p>
        </p:txBody>
      </p:sp>
      <p:sp>
        <p:nvSpPr>
          <p:cNvPr id="27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extLst/>
          </a:lstStyle>
          <a:p>
            <a:pPr>
              <a:defRPr/>
            </a:pPr>
            <a:fld id="{66D3812F-1CAB-49C2-A38F-5CA164849272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89154866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extLst/>
          </a:lstStyle>
          <a:p>
            <a:pPr>
              <a:defRPr/>
            </a:pPr>
            <a:fld id="{002A3353-D847-4847-AD8A-6BFB1513E3C9}" type="datetimeFigureOut">
              <a:rPr lang="th-TH"/>
              <a:pPr>
                <a:defRPr/>
              </a:pPr>
              <a:t>02/04/58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extLst/>
          </a:lstStyle>
          <a:p>
            <a:pPr>
              <a:defRPr/>
            </a:pPr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extLst/>
          </a:lstStyle>
          <a:p>
            <a:pPr>
              <a:defRPr/>
            </a:pPr>
            <a:fld id="{299CC0E2-384F-406D-A5F9-120B846DEF90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21911682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สี่เหลี่ยมผืนผ้า 6"/>
          <p:cNvSpPr/>
          <p:nvPr/>
        </p:nvSpPr>
        <p:spPr>
          <a:xfrm>
            <a:off x="0" y="401638"/>
            <a:ext cx="8867775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>
              <a:solidFill>
                <a:prstClr val="white"/>
              </a:solidFill>
              <a:effectLst/>
            </a:endParaRP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87313" y="681038"/>
            <a:ext cx="460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>
              <a:solidFill>
                <a:prstClr val="white"/>
              </a:solidFill>
              <a:effectLst/>
            </a:endParaRPr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47625" y="681038"/>
            <a:ext cx="26988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>
              <a:solidFill>
                <a:prstClr val="white"/>
              </a:solidFill>
              <a:effectLst/>
            </a:endParaRPr>
          </a:p>
        </p:txBody>
      </p:sp>
      <p:sp>
        <p:nvSpPr>
          <p:cNvPr id="10" name="สี่เหลี่ยมผืนผ้า 9"/>
          <p:cNvSpPr/>
          <p:nvPr/>
        </p:nvSpPr>
        <p:spPr>
          <a:xfrm>
            <a:off x="28575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>
              <a:solidFill>
                <a:prstClr val="white"/>
              </a:solidFill>
              <a:effectLst/>
            </a:endParaRPr>
          </a:p>
        </p:txBody>
      </p:sp>
      <p:sp>
        <p:nvSpPr>
          <p:cNvPr id="11" name="สี่เหลี่ยมผืนผ้า 10"/>
          <p:cNvSpPr/>
          <p:nvPr/>
        </p:nvSpPr>
        <p:spPr>
          <a:xfrm>
            <a:off x="0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>
              <a:solidFill>
                <a:prstClr val="white"/>
              </a:solidFill>
              <a:effectLst/>
            </a:endParaRPr>
          </a:p>
        </p:txBody>
      </p:sp>
      <p:sp>
        <p:nvSpPr>
          <p:cNvPr id="12" name="สี่เหลี่ยมผืนผ้า 11"/>
          <p:cNvSpPr/>
          <p:nvPr/>
        </p:nvSpPr>
        <p:spPr>
          <a:xfrm flipH="1">
            <a:off x="149225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>
              <a:solidFill>
                <a:prstClr val="white"/>
              </a:solidFill>
              <a:effectLst/>
            </a:endParaRPr>
          </a:p>
        </p:txBody>
      </p:sp>
      <p:sp>
        <p:nvSpPr>
          <p:cNvPr id="13" name="สี่เหลี่ยมผืนผ้า 12"/>
          <p:cNvSpPr/>
          <p:nvPr/>
        </p:nvSpPr>
        <p:spPr>
          <a:xfrm flipH="1">
            <a:off x="188913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>
              <a:solidFill>
                <a:prstClr val="white"/>
              </a:solidFill>
              <a:effectLst/>
            </a:endParaRPr>
          </a:p>
        </p:txBody>
      </p:sp>
      <p:sp>
        <p:nvSpPr>
          <p:cNvPr id="14" name="สี่เหลี่ยมผืนผ้า 13"/>
          <p:cNvSpPr/>
          <p:nvPr/>
        </p:nvSpPr>
        <p:spPr>
          <a:xfrm flipH="1">
            <a:off x="227013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>
              <a:solidFill>
                <a:prstClr val="white"/>
              </a:solidFill>
              <a:effectLst/>
            </a:endParaRPr>
          </a:p>
        </p:txBody>
      </p:sp>
      <p:sp>
        <p:nvSpPr>
          <p:cNvPr id="15" name="สี่เหลี่ยมผืนผ้า 14"/>
          <p:cNvSpPr/>
          <p:nvPr/>
        </p:nvSpPr>
        <p:spPr>
          <a:xfrm flipH="1">
            <a:off x="255588" y="681038"/>
            <a:ext cx="79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>
              <a:solidFill>
                <a:prstClr val="white"/>
              </a:solidFill>
              <a:effectLst/>
            </a:endParaRPr>
          </a:p>
        </p:txBody>
      </p:sp>
      <p:sp>
        <p:nvSpPr>
          <p:cNvPr id="16" name="สี่เหลี่ยมผืนผ้า 15"/>
          <p:cNvSpPr/>
          <p:nvPr/>
        </p:nvSpPr>
        <p:spPr>
          <a:xfrm>
            <a:off x="279400" y="681038"/>
            <a:ext cx="36513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>
              <a:solidFill>
                <a:prstClr val="white"/>
              </a:solidFill>
              <a:effectLst/>
            </a:endParaRPr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/>
          <a:lstStyle>
            <a:lvl1pPr>
              <a:defRPr sz="4000"/>
            </a:lvl1pPr>
            <a:extLst/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เนื้อหา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17" name="ตัวยึด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extLst/>
          </a:lstStyle>
          <a:p>
            <a:pPr>
              <a:defRPr/>
            </a:pPr>
            <a:fld id="{BD60C4E1-D145-4DF2-A274-82D6D27DC7A0}" type="datetimeFigureOut">
              <a:rPr lang="th-TH"/>
              <a:pPr>
                <a:defRPr/>
              </a:pPr>
              <a:t>02/04/58</a:t>
            </a:fld>
            <a:endParaRPr lang="th-TH"/>
          </a:p>
        </p:txBody>
      </p:sp>
      <p:sp>
        <p:nvSpPr>
          <p:cNvPr id="18" name="ตัวยึด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extLst/>
          </a:lstStyle>
          <a:p>
            <a:pPr>
              <a:defRPr/>
            </a:pPr>
            <a:endParaRPr lang="th-TH"/>
          </a:p>
        </p:txBody>
      </p:sp>
      <p:sp>
        <p:nvSpPr>
          <p:cNvPr id="19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extLst/>
          </a:lstStyle>
          <a:p>
            <a:pPr>
              <a:defRPr/>
            </a:pPr>
            <a:fld id="{602C32E8-B2C7-4EEA-9DC3-9E344B2F534B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4744764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extLst/>
          </a:lstStyle>
          <a:p>
            <a:pPr>
              <a:defRPr/>
            </a:pPr>
            <a:fld id="{7DC26FEB-7839-47CA-842E-328053BD7CC3}" type="datetimeFigureOut">
              <a:rPr lang="th-TH"/>
              <a:pPr>
                <a:defRPr/>
              </a:pPr>
              <a:t>02/04/58</a:t>
            </a:fld>
            <a:endParaRPr lang="th-TH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extLst/>
          </a:lstStyle>
          <a:p>
            <a:pPr>
              <a:defRPr/>
            </a:pPr>
            <a:endParaRPr lang="th-TH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extLst/>
          </a:lstStyle>
          <a:p>
            <a:pPr>
              <a:defRPr/>
            </a:pPr>
            <a:fld id="{4A5732B7-3EC4-4B42-91B2-B3B6DF5BA7EA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63926631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extLst/>
          </a:lstStyle>
          <a:p>
            <a:pPr>
              <a:defRPr/>
            </a:pPr>
            <a:fld id="{9395ADEB-5DC2-4C55-9016-A4EC2D2E0DAB}" type="datetimeFigureOut">
              <a:rPr lang="th-TH"/>
              <a:pPr>
                <a:defRPr/>
              </a:pPr>
              <a:t>02/04/58</a:t>
            </a:fld>
            <a:endParaRPr lang="th-TH"/>
          </a:p>
        </p:txBody>
      </p:sp>
      <p:sp>
        <p:nvSpPr>
          <p:cNvPr id="3" name="ตัวยึด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extLst/>
          </a:lstStyle>
          <a:p>
            <a:pPr>
              <a:defRPr/>
            </a:pPr>
            <a:endParaRPr lang="th-TH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extLst/>
          </a:lstStyle>
          <a:p>
            <a:pPr>
              <a:defRPr/>
            </a:pPr>
            <a:fld id="{5B55F22A-553C-42C0-ADDC-A4E4B3BE349A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36608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455ED6-0EBD-4269-9D51-85C076AB7DAC}" type="datetime1">
              <a:rPr lang="en-US"/>
              <a:pPr>
                <a:defRPr/>
              </a:pPr>
              <a:t>4/2/2015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1DF6A6-9609-405E-BBF9-00EBBC9526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316674"/>
      </p:ext>
    </p:extLst>
  </p:cSld>
  <p:clrMapOvr>
    <a:masterClrMapping/>
  </p:clrMapOvr>
  <p:transition>
    <p:zoom/>
  </p:transition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extLst/>
          </a:lstStyle>
          <a:p>
            <a:pPr>
              <a:defRPr/>
            </a:pPr>
            <a:fld id="{8A23D35A-6C12-4432-8342-58D1209D3FC7}" type="datetimeFigureOut">
              <a:rPr lang="th-TH"/>
              <a:pPr>
                <a:defRPr/>
              </a:pPr>
              <a:t>02/04/58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extLst/>
          </a:lstStyle>
          <a:p>
            <a:pPr>
              <a:defRPr/>
            </a:pPr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extLst/>
          </a:lstStyle>
          <a:p>
            <a:pPr>
              <a:defRPr/>
            </a:pPr>
            <a:fld id="{F6FC4066-C4ED-4C08-8716-FBB3F4744C8E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1400269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สี่เหลี่ยมผืนผ้า 4"/>
          <p:cNvSpPr/>
          <p:nvPr/>
        </p:nvSpPr>
        <p:spPr>
          <a:xfrm>
            <a:off x="368300" y="0"/>
            <a:ext cx="8777288" cy="187801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>
              <a:solidFill>
                <a:prstClr val="white"/>
              </a:solidFill>
              <a:effectLst/>
            </a:endParaRPr>
          </a:p>
        </p:txBody>
      </p:sp>
      <p:cxnSp>
        <p:nvCxnSpPr>
          <p:cNvPr id="6" name="ตัวเชื่อมต่อตรง 5"/>
          <p:cNvCxnSpPr/>
          <p:nvPr/>
        </p:nvCxnSpPr>
        <p:spPr>
          <a:xfrm flipV="1">
            <a:off x="363538" y="1884363"/>
            <a:ext cx="8782050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กลุ่ม 19"/>
          <p:cNvGrpSpPr>
            <a:grpSpLocks/>
          </p:cNvGrpSpPr>
          <p:nvPr/>
        </p:nvGrpSpPr>
        <p:grpSpPr bwMode="auto">
          <a:xfrm rot="5400000">
            <a:off x="8515351" y="1219200"/>
            <a:ext cx="131762" cy="128587"/>
            <a:chOff x="6668087" y="1297746"/>
            <a:chExt cx="161840" cy="156602"/>
          </a:xfrm>
        </p:grpSpPr>
        <p:cxnSp>
          <p:nvCxnSpPr>
            <p:cNvPr id="8" name="ตัวเชื่อมต่อตรง 7"/>
            <p:cNvCxnSpPr/>
            <p:nvPr/>
          </p:nvCxnSpPr>
          <p:spPr>
            <a:xfrm rot="16200000">
              <a:off x="6663593" y="1294508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ตัวเชื่อมต่อตรง 8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ตัวเชื่อมต่อตรง 9"/>
            <p:cNvCxnSpPr/>
            <p:nvPr/>
          </p:nvCxnSpPr>
          <p:spPr>
            <a:xfrm rot="5400000" flipH="1">
              <a:off x="6744513" y="1293533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กลุ่ม 25"/>
          <p:cNvGrpSpPr>
            <a:grpSpLocks/>
          </p:cNvGrpSpPr>
          <p:nvPr/>
        </p:nvGrpSpPr>
        <p:grpSpPr bwMode="auto">
          <a:xfrm rot="5400000">
            <a:off x="8667751" y="1371600"/>
            <a:ext cx="131762" cy="128587"/>
            <a:chOff x="6668087" y="1297746"/>
            <a:chExt cx="161840" cy="156602"/>
          </a:xfrm>
        </p:grpSpPr>
        <p:cxnSp>
          <p:nvCxnSpPr>
            <p:cNvPr id="12" name="ตัวเชื่อมต่อตรง 11"/>
            <p:cNvCxnSpPr/>
            <p:nvPr/>
          </p:nvCxnSpPr>
          <p:spPr>
            <a:xfrm rot="16200000">
              <a:off x="6663593" y="1294508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ตัวเชื่อมต่อตรง 12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ตัวเชื่อมต่อตรง 13"/>
            <p:cNvCxnSpPr/>
            <p:nvPr/>
          </p:nvCxnSpPr>
          <p:spPr>
            <a:xfrm rot="5400000" flipH="1">
              <a:off x="6744513" y="1293533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กลุ่ม 29"/>
          <p:cNvGrpSpPr>
            <a:grpSpLocks/>
          </p:cNvGrpSpPr>
          <p:nvPr/>
        </p:nvGrpSpPr>
        <p:grpSpPr bwMode="auto">
          <a:xfrm rot="5400000">
            <a:off x="8320087" y="1474788"/>
            <a:ext cx="131763" cy="128588"/>
            <a:chOff x="6668087" y="1297746"/>
            <a:chExt cx="161840" cy="156602"/>
          </a:xfrm>
        </p:grpSpPr>
        <p:cxnSp>
          <p:nvCxnSpPr>
            <p:cNvPr id="16" name="ตัวเชื่อมต่อตรง 15"/>
            <p:cNvCxnSpPr/>
            <p:nvPr/>
          </p:nvCxnSpPr>
          <p:spPr>
            <a:xfrm rot="16200000">
              <a:off x="6663592" y="1294506"/>
              <a:ext cx="88934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ตัวเชื่อมต่อตรง 16"/>
            <p:cNvCxnSpPr/>
            <p:nvPr/>
          </p:nvCxnSpPr>
          <p:spPr>
            <a:xfrm rot="16200000" flipV="1">
              <a:off x="6685198" y="1391513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ตัวเชื่อมต่อตรง 17"/>
            <p:cNvCxnSpPr/>
            <p:nvPr/>
          </p:nvCxnSpPr>
          <p:spPr>
            <a:xfrm rot="5400000" flipH="1">
              <a:off x="6744512" y="1293532"/>
              <a:ext cx="88934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th-TH" noProof="0" smtClean="0"/>
              <a:t>คลิกไอคอนเพื่อเพิ่มรูปภาพ</a:t>
            </a:r>
            <a:endParaRPr lang="en-US" noProof="0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19" name="ตัวยึดวันที่ 4"/>
          <p:cNvSpPr>
            <a:spLocks noGrp="1"/>
          </p:cNvSpPr>
          <p:nvPr>
            <p:ph type="dt" sz="half" idx="10"/>
          </p:nvPr>
        </p:nvSpPr>
        <p:spPr>
          <a:xfrm>
            <a:off x="6477000" y="55563"/>
            <a:ext cx="2133600" cy="365125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extLst/>
          </a:lstStyle>
          <a:p>
            <a:pPr>
              <a:defRPr/>
            </a:pPr>
            <a:fld id="{01433165-B29D-4F1C-A5B6-36D1CDDC8DB1}" type="datetimeFigureOut">
              <a:rPr lang="th-TH"/>
              <a:pPr>
                <a:defRPr/>
              </a:pPr>
              <a:t>02/04/58</a:t>
            </a:fld>
            <a:endParaRPr lang="th-TH"/>
          </a:p>
        </p:txBody>
      </p:sp>
      <p:sp>
        <p:nvSpPr>
          <p:cNvPr id="20" name="ตัวยึดท้ายกระดาษ 5"/>
          <p:cNvSpPr>
            <a:spLocks noGrp="1"/>
          </p:cNvSpPr>
          <p:nvPr>
            <p:ph type="ftr" sz="quarter" idx="11"/>
          </p:nvPr>
        </p:nvSpPr>
        <p:spPr>
          <a:xfrm>
            <a:off x="914400" y="55563"/>
            <a:ext cx="5562600" cy="365125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extLst/>
          </a:lstStyle>
          <a:p>
            <a:pPr>
              <a:defRPr/>
            </a:pPr>
            <a:endParaRPr lang="th-TH"/>
          </a:p>
        </p:txBody>
      </p:sp>
      <p:sp>
        <p:nvSpPr>
          <p:cNvPr id="21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>
          <a:xfrm>
            <a:off x="8610600" y="55563"/>
            <a:ext cx="457200" cy="365125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extLst/>
          </a:lstStyle>
          <a:p>
            <a:pPr>
              <a:defRPr/>
            </a:pPr>
            <a:fld id="{8FFA8EBF-9521-478F-89EF-C373AAEC8A15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47226885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extLst/>
          </a:lstStyle>
          <a:p>
            <a:pPr>
              <a:defRPr/>
            </a:pPr>
            <a:fld id="{B2C8EF52-9B05-4FD9-BCB8-9E309EABA773}" type="datetimeFigureOut">
              <a:rPr lang="th-TH"/>
              <a:pPr>
                <a:defRPr/>
              </a:pPr>
              <a:t>02/04/58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extLst/>
          </a:lstStyle>
          <a:p>
            <a:pPr>
              <a:defRPr/>
            </a:pPr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extLst/>
          </a:lstStyle>
          <a:p>
            <a:pPr>
              <a:defRPr/>
            </a:pPr>
            <a:fld id="{30253F9F-AABB-41CF-8CEE-D1AA9B5D10A1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50146196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extLst/>
          </a:lstStyle>
          <a:p>
            <a:pPr>
              <a:defRPr/>
            </a:pPr>
            <a:fld id="{B0528524-C32F-4E31-8248-3C72865DDEB3}" type="datetimeFigureOut">
              <a:rPr lang="th-TH"/>
              <a:pPr>
                <a:defRPr/>
              </a:pPr>
              <a:t>02/04/58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extLst/>
          </a:lstStyle>
          <a:p>
            <a:pPr>
              <a:defRPr/>
            </a:pPr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extLst/>
          </a:lstStyle>
          <a:p>
            <a:pPr>
              <a:defRPr/>
            </a:pPr>
            <a:fld id="{3E87FCAD-3C78-4738-8666-DC0CA0DF2C05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49368931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titlemaster_me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ltGray">
          <a:xfrm>
            <a:off x="0" y="0"/>
            <a:ext cx="9144000" cy="686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9270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362200" y="3429000"/>
            <a:ext cx="6400800" cy="1447800"/>
          </a:xfrm>
          <a:solidFill>
            <a:schemeClr val="bg1">
              <a:alpha val="50000"/>
            </a:schemeClr>
          </a:solidFill>
          <a:ln w="76200">
            <a:solidFill>
              <a:schemeClr val="tx1"/>
            </a:solidFill>
          </a:ln>
        </p:spPr>
        <p:txBody>
          <a:bodyPr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th-TH"/>
              <a:t>คลิกเพื่อแก้ไขลักษณะต้นแบบหัวข้อย่อย</a:t>
            </a:r>
          </a:p>
        </p:txBody>
      </p:sp>
      <p:sp>
        <p:nvSpPr>
          <p:cNvPr id="139271" name="Rectangle 7"/>
          <p:cNvSpPr>
            <a:spLocks noGrp="1" noChangeArrowheads="1"/>
          </p:cNvSpPr>
          <p:nvPr>
            <p:ph type="ctrTitle" sz="quarter"/>
          </p:nvPr>
        </p:nvSpPr>
        <p:spPr>
          <a:xfrm>
            <a:off x="838200" y="1371600"/>
            <a:ext cx="7620000" cy="2057400"/>
          </a:xfrm>
          <a:solidFill>
            <a:schemeClr val="bg1">
              <a:alpha val="50000"/>
            </a:schemeClr>
          </a:solidFill>
          <a:ln w="76200">
            <a:solidFill>
              <a:schemeClr val="tx1"/>
            </a:solidFill>
          </a:ln>
        </p:spPr>
        <p:txBody>
          <a:bodyPr/>
          <a:lstStyle>
            <a:lvl1pPr algn="ctr">
              <a:defRPr sz="5400">
                <a:solidFill>
                  <a:schemeClr val="tx1"/>
                </a:solidFill>
              </a:defRPr>
            </a:lvl1pPr>
          </a:lstStyle>
          <a:p>
            <a:r>
              <a:rPr lang="th-TH"/>
              <a:t>คลิกเพื่อแก้ไขลักษณะต้นแบบชื่อเรื่อง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xfrm>
            <a:off x="304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C4C666-D241-479B-83F5-765C86405290}" type="datetimeFigureOut">
              <a:rPr lang="en-US"/>
              <a:pPr>
                <a:defRPr/>
              </a:pPr>
              <a:t>4/2/2015</a:t>
            </a:fld>
            <a:endParaRPr lang="th-TH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1473C0-467D-4736-91E7-1923B68DB2C8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69306019"/>
      </p:ext>
    </p:extLst>
  </p:cSld>
  <p:clrMapOvr>
    <a:masterClrMapping/>
  </p:clrMapOvr>
  <p:transition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61172F-80E5-4C6D-B668-7BC35F261026}" type="datetimeFigureOut">
              <a:rPr lang="en-US"/>
              <a:pPr>
                <a:defRPr/>
              </a:pPr>
              <a:t>4/2/2015</a:t>
            </a:fld>
            <a:endParaRPr lang="th-TH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35F675-C530-4D26-A717-17C36459B392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04429607"/>
      </p:ext>
    </p:extLst>
  </p:cSld>
  <p:clrMapOvr>
    <a:masterClrMapping/>
  </p:clrMapOvr>
  <p:transition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FCD569-C266-4648-9846-1D1EAC3C30C6}" type="datetimeFigureOut">
              <a:rPr lang="en-US"/>
              <a:pPr>
                <a:defRPr/>
              </a:pPr>
              <a:t>4/2/2015</a:t>
            </a:fld>
            <a:endParaRPr lang="th-TH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AD043D-6466-4C53-87BB-1485816401FA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44765246"/>
      </p:ext>
    </p:extLst>
  </p:cSld>
  <p:clrMapOvr>
    <a:masterClrMapping/>
  </p:clrMapOvr>
  <p:transition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2438400" y="1600200"/>
            <a:ext cx="31242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5715000" y="1600200"/>
            <a:ext cx="31242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0C2E8A-EB70-4805-92A0-7631AE2790A5}" type="datetimeFigureOut">
              <a:rPr lang="en-US"/>
              <a:pPr>
                <a:defRPr/>
              </a:pPr>
              <a:t>4/2/2015</a:t>
            </a:fld>
            <a:endParaRPr lang="th-TH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96004B-371C-496C-B43E-7DCAEE98759C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11820701"/>
      </p:ext>
    </p:extLst>
  </p:cSld>
  <p:clrMapOvr>
    <a:masterClrMapping/>
  </p:clrMapOvr>
  <p:transition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5338DB-6E9B-400B-B243-175C5942433F}" type="datetimeFigureOut">
              <a:rPr lang="en-US"/>
              <a:pPr>
                <a:defRPr/>
              </a:pPr>
              <a:t>4/2/2015</a:t>
            </a:fld>
            <a:endParaRPr lang="th-TH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D8BE5A-8D52-4ADF-9C31-795F33BC3F8B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01044771"/>
      </p:ext>
    </p:extLst>
  </p:cSld>
  <p:clrMapOvr>
    <a:masterClrMapping/>
  </p:clrMapOvr>
  <p:transition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E84C91-86DB-4CCB-AFD1-C4D68F23F0FA}" type="datetimeFigureOut">
              <a:rPr lang="en-US"/>
              <a:pPr>
                <a:defRPr/>
              </a:pPr>
              <a:t>4/2/2015</a:t>
            </a:fld>
            <a:endParaRPr lang="th-TH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C7D4BE-1F32-4B35-B437-C307256BA98D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19284899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5" name="Rectangle 3"/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6" name="Rectangle 4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7" name="Rectangle 5"/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8" name="Rectangle 6"/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9" name="Rectangle 7"/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10" name="Rectangle 8"/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11" name="Rectangle 9"/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12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13" name="Rectangle 11"/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14" name="Rectangle 12"/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15" name="Rectangle 13"/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16" name="Rectangle 14"/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17" name="Rectangle 15"/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18" name="Rectangle 16"/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19" name="Rectangle 17"/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20" name="Rectangle 18"/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21" name="Rectangle 19"/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22" name="Rectangle 20"/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23" name="Rectangle 21"/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24" name="Freeform 22"/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/>
              <a:ahLst/>
              <a:cxnLst>
                <a:cxn ang="0">
                  <a:pos x="5700" y="86"/>
                </a:cxn>
                <a:cxn ang="0">
                  <a:pos x="5508" y="86"/>
                </a:cxn>
                <a:cxn ang="0">
                  <a:pos x="5454" y="76"/>
                </a:cxn>
                <a:cxn ang="0">
                  <a:pos x="5448" y="65"/>
                </a:cxn>
                <a:cxn ang="0">
                  <a:pos x="5442" y="44"/>
                </a:cxn>
                <a:cxn ang="0">
                  <a:pos x="5414" y="18"/>
                </a:cxn>
                <a:cxn ang="0">
                  <a:pos x="5332" y="7"/>
                </a:cxn>
                <a:cxn ang="0">
                  <a:pos x="5051" y="22"/>
                </a:cxn>
                <a:cxn ang="0">
                  <a:pos x="4986" y="55"/>
                </a:cxn>
                <a:cxn ang="0">
                  <a:pos x="4854" y="102"/>
                </a:cxn>
                <a:cxn ang="0">
                  <a:pos x="4740" y="112"/>
                </a:cxn>
                <a:cxn ang="0">
                  <a:pos x="4662" y="91"/>
                </a:cxn>
                <a:cxn ang="0">
                  <a:pos x="4598" y="25"/>
                </a:cxn>
                <a:cxn ang="0">
                  <a:pos x="4514" y="9"/>
                </a:cxn>
                <a:cxn ang="0">
                  <a:pos x="4410" y="39"/>
                </a:cxn>
                <a:cxn ang="0">
                  <a:pos x="4236" y="81"/>
                </a:cxn>
                <a:cxn ang="0">
                  <a:pos x="4020" y="102"/>
                </a:cxn>
                <a:cxn ang="0">
                  <a:pos x="3810" y="102"/>
                </a:cxn>
                <a:cxn ang="0">
                  <a:pos x="3654" y="76"/>
                </a:cxn>
                <a:cxn ang="0">
                  <a:pos x="3594" y="50"/>
                </a:cxn>
                <a:cxn ang="0">
                  <a:pos x="3528" y="44"/>
                </a:cxn>
                <a:cxn ang="0">
                  <a:pos x="3480" y="55"/>
                </a:cxn>
                <a:cxn ang="0">
                  <a:pos x="3420" y="76"/>
                </a:cxn>
                <a:cxn ang="0">
                  <a:pos x="3048" y="112"/>
                </a:cxn>
                <a:cxn ang="0">
                  <a:pos x="2844" y="128"/>
                </a:cxn>
                <a:cxn ang="0">
                  <a:pos x="2742" y="117"/>
                </a:cxn>
                <a:cxn ang="0">
                  <a:pos x="2710" y="56"/>
                </a:cxn>
                <a:cxn ang="0">
                  <a:pos x="2658" y="50"/>
                </a:cxn>
                <a:cxn ang="0">
                  <a:pos x="2558" y="95"/>
                </a:cxn>
                <a:cxn ang="0">
                  <a:pos x="2444" y="109"/>
                </a:cxn>
                <a:cxn ang="0">
                  <a:pos x="2322" y="91"/>
                </a:cxn>
                <a:cxn ang="0">
                  <a:pos x="2274" y="70"/>
                </a:cxn>
                <a:cxn ang="0">
                  <a:pos x="2185" y="3"/>
                </a:cxn>
                <a:cxn ang="0">
                  <a:pos x="2048" y="64"/>
                </a:cxn>
                <a:cxn ang="0">
                  <a:pos x="1794" y="102"/>
                </a:cxn>
                <a:cxn ang="0">
                  <a:pos x="1560" y="91"/>
                </a:cxn>
                <a:cxn ang="0">
                  <a:pos x="1482" y="76"/>
                </a:cxn>
                <a:cxn ang="0">
                  <a:pos x="1428" y="50"/>
                </a:cxn>
                <a:cxn ang="0">
                  <a:pos x="1374" y="44"/>
                </a:cxn>
                <a:cxn ang="0">
                  <a:pos x="1308" y="55"/>
                </a:cxn>
                <a:cxn ang="0">
                  <a:pos x="1140" y="107"/>
                </a:cxn>
                <a:cxn ang="0">
                  <a:pos x="948" y="143"/>
                </a:cxn>
                <a:cxn ang="0">
                  <a:pos x="708" y="138"/>
                </a:cxn>
                <a:cxn ang="0">
                  <a:pos x="534" y="96"/>
                </a:cxn>
                <a:cxn ang="0">
                  <a:pos x="444" y="55"/>
                </a:cxn>
                <a:cxn ang="0">
                  <a:pos x="396" y="34"/>
                </a:cxn>
                <a:cxn ang="0">
                  <a:pos x="378" y="39"/>
                </a:cxn>
                <a:cxn ang="0">
                  <a:pos x="342" y="70"/>
                </a:cxn>
                <a:cxn ang="0">
                  <a:pos x="288" y="96"/>
                </a:cxn>
                <a:cxn ang="0">
                  <a:pos x="192" y="112"/>
                </a:cxn>
                <a:cxn ang="0">
                  <a:pos x="90" y="112"/>
                </a:cxn>
                <a:cxn ang="0">
                  <a:pos x="0" y="96"/>
                </a:cxn>
                <a:cxn ang="0">
                  <a:pos x="5760" y="44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  <a:lnTo>
                    <a:pt x="576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000"/>
              </a:schemeClr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25" name="Freeform 23"/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/>
              <a:ahLst/>
              <a:cxnLst>
                <a:cxn ang="0">
                  <a:pos x="4993" y="66"/>
                </a:cxn>
                <a:cxn ang="0">
                  <a:pos x="4771" y="132"/>
                </a:cxn>
                <a:cxn ang="0">
                  <a:pos x="4640" y="96"/>
                </a:cxn>
                <a:cxn ang="0">
                  <a:pos x="4598" y="36"/>
                </a:cxn>
                <a:cxn ang="0">
                  <a:pos x="4478" y="30"/>
                </a:cxn>
                <a:cxn ang="0">
                  <a:pos x="4186" y="108"/>
                </a:cxn>
                <a:cxn ang="0">
                  <a:pos x="3815" y="120"/>
                </a:cxn>
                <a:cxn ang="0">
                  <a:pos x="3617" y="72"/>
                </a:cxn>
                <a:cxn ang="0">
                  <a:pos x="3510" y="60"/>
                </a:cxn>
                <a:cxn ang="0">
                  <a:pos x="3336" y="96"/>
                </a:cxn>
                <a:cxn ang="0">
                  <a:pos x="2846" y="150"/>
                </a:cxn>
                <a:cxn ang="0">
                  <a:pos x="2703" y="96"/>
                </a:cxn>
                <a:cxn ang="0">
                  <a:pos x="2619" y="90"/>
                </a:cxn>
                <a:cxn ang="0">
                  <a:pos x="2416" y="132"/>
                </a:cxn>
                <a:cxn ang="0">
                  <a:pos x="2278" y="84"/>
                </a:cxn>
                <a:cxn ang="0">
                  <a:pos x="2151" y="36"/>
                </a:cxn>
                <a:cxn ang="0">
                  <a:pos x="1947" y="120"/>
                </a:cxn>
                <a:cxn ang="0">
                  <a:pos x="1525" y="102"/>
                </a:cxn>
                <a:cxn ang="0">
                  <a:pos x="1429" y="60"/>
                </a:cxn>
                <a:cxn ang="0">
                  <a:pos x="1333" y="60"/>
                </a:cxn>
                <a:cxn ang="0">
                  <a:pos x="1058" y="150"/>
                </a:cxn>
                <a:cxn ang="0">
                  <a:pos x="652" y="150"/>
                </a:cxn>
                <a:cxn ang="0">
                  <a:pos x="442" y="66"/>
                </a:cxn>
                <a:cxn ang="0">
                  <a:pos x="377" y="48"/>
                </a:cxn>
                <a:cxn ang="0">
                  <a:pos x="305" y="108"/>
                </a:cxn>
                <a:cxn ang="0">
                  <a:pos x="144" y="138"/>
                </a:cxn>
                <a:cxn ang="0">
                  <a:pos x="0" y="96"/>
                </a:cxn>
                <a:cxn ang="0">
                  <a:pos x="167" y="120"/>
                </a:cxn>
                <a:cxn ang="0">
                  <a:pos x="323" y="84"/>
                </a:cxn>
                <a:cxn ang="0">
                  <a:pos x="383" y="24"/>
                </a:cxn>
                <a:cxn ang="0">
                  <a:pos x="460" y="60"/>
                </a:cxn>
                <a:cxn ang="0">
                  <a:pos x="706" y="144"/>
                </a:cxn>
                <a:cxn ang="0">
                  <a:pos x="1100" y="120"/>
                </a:cxn>
                <a:cxn ang="0">
                  <a:pos x="1345" y="36"/>
                </a:cxn>
                <a:cxn ang="0">
                  <a:pos x="1441" y="48"/>
                </a:cxn>
                <a:cxn ang="0">
                  <a:pos x="1561" y="90"/>
                </a:cxn>
                <a:cxn ang="0">
                  <a:pos x="1971" y="96"/>
                </a:cxn>
                <a:cxn ang="0">
                  <a:pos x="2235" y="3"/>
                </a:cxn>
                <a:cxn ang="0">
                  <a:pos x="2350" y="102"/>
                </a:cxn>
                <a:cxn ang="0">
                  <a:pos x="2559" y="96"/>
                </a:cxn>
                <a:cxn ang="0">
                  <a:pos x="2715" y="24"/>
                </a:cxn>
                <a:cxn ang="0">
                  <a:pos x="2792" y="132"/>
                </a:cxn>
                <a:cxn ang="0">
                  <a:pos x="3127" y="102"/>
                </a:cxn>
                <a:cxn ang="0">
                  <a:pos x="3486" y="48"/>
                </a:cxn>
                <a:cxn ang="0">
                  <a:pos x="3582" y="42"/>
                </a:cxn>
                <a:cxn ang="0">
                  <a:pos x="3731" y="90"/>
                </a:cxn>
                <a:cxn ang="0">
                  <a:pos x="4078" y="102"/>
                </a:cxn>
                <a:cxn ang="0">
                  <a:pos x="4419" y="30"/>
                </a:cxn>
                <a:cxn ang="0">
                  <a:pos x="4574" y="6"/>
                </a:cxn>
                <a:cxn ang="0">
                  <a:pos x="4628" y="60"/>
                </a:cxn>
                <a:cxn ang="0">
                  <a:pos x="4724" y="108"/>
                </a:cxn>
                <a:cxn ang="0">
                  <a:pos x="4927" y="84"/>
                </a:cxn>
                <a:cxn ang="0">
                  <a:pos x="5118" y="14"/>
                </a:cxn>
                <a:cxn ang="0">
                  <a:pos x="5280" y="9"/>
                </a:cxn>
                <a:cxn ang="0">
                  <a:pos x="5453" y="36"/>
                </a:cxn>
                <a:cxn ang="0">
                  <a:pos x="5465" y="72"/>
                </a:cxn>
                <a:cxn ang="0">
                  <a:pos x="5656" y="90"/>
                </a:cxn>
                <a:cxn ang="0">
                  <a:pos x="5710" y="102"/>
                </a:cxn>
                <a:cxn ang="0">
                  <a:pos x="5477" y="90"/>
                </a:cxn>
                <a:cxn ang="0">
                  <a:pos x="5453" y="60"/>
                </a:cxn>
                <a:cxn ang="0">
                  <a:pos x="5393" y="30"/>
                </a:cxn>
                <a:cxn ang="0">
                  <a:pos x="5219" y="24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/>
            </a:p>
          </p:txBody>
        </p:sp>
      </p:grpSp>
      <p:sp>
        <p:nvSpPr>
          <p:cNvPr id="476184" name="Rectangle 24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00200"/>
            <a:ext cx="7772400" cy="1828800"/>
          </a:xfrm>
        </p:spPr>
        <p:txBody>
          <a:bodyPr/>
          <a:lstStyle>
            <a:lvl1pPr>
              <a:defRPr sz="4800"/>
            </a:lvl1pPr>
          </a:lstStyle>
          <a:p>
            <a:r>
              <a:rPr lang="th-TH"/>
              <a:t>คลิกเพื่อแก้ไขลักษณะต้นแบบชื่อเรื่อง</a:t>
            </a:r>
          </a:p>
        </p:txBody>
      </p:sp>
      <p:sp>
        <p:nvSpPr>
          <p:cNvPr id="476185" name="Rectangle 2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th-TH"/>
              <a:t>คลิกเพื่อแก้ไขลักษณะต้นแบบหัวข้อย่อย</a:t>
            </a:r>
          </a:p>
        </p:txBody>
      </p:sp>
      <p:sp>
        <p:nvSpPr>
          <p:cNvPr id="26" name="Rectangle 26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4A5A0C-F891-4302-946D-111D1F6560B1}" type="datetime1">
              <a:rPr lang="en-US"/>
              <a:pPr>
                <a:defRPr/>
              </a:pPr>
              <a:t>4/2/2015</a:t>
            </a:fld>
            <a:endParaRPr lang="th-TH"/>
          </a:p>
        </p:txBody>
      </p:sp>
      <p:sp>
        <p:nvSpPr>
          <p:cNvPr id="27" name="Rectangle 2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28" name="Rectangle 2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C0BAA5-26BD-4742-ADBC-D62095749CA3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10225146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053E91-6A5F-48EC-BB7E-968068F84DFD}" type="datetimeFigureOut">
              <a:rPr lang="en-US"/>
              <a:pPr>
                <a:defRPr/>
              </a:pPr>
              <a:t>4/2/2015</a:t>
            </a:fld>
            <a:endParaRPr lang="th-TH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2847BD-9542-4D43-AE98-D3152BA972DE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17803881"/>
      </p:ext>
    </p:extLst>
  </p:cSld>
  <p:clrMapOvr>
    <a:masterClrMapping/>
  </p:clrMapOvr>
  <p:transition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1216A8-7A81-4C73-B96C-5837BB6267BA}" type="datetimeFigureOut">
              <a:rPr lang="en-US"/>
              <a:pPr>
                <a:defRPr/>
              </a:pPr>
              <a:t>4/2/2015</a:t>
            </a:fld>
            <a:endParaRPr lang="th-TH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7BBDA9-F77F-42E6-8ED1-13924C968DEC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00147405"/>
      </p:ext>
    </p:extLst>
  </p:cSld>
  <p:clrMapOvr>
    <a:masterClrMapping/>
  </p:clrMapOvr>
  <p:transition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h-TH" noProof="0" smtClean="0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6E94A5-F572-468B-84FD-895BC72F3064}" type="datetimeFigureOut">
              <a:rPr lang="en-US"/>
              <a:pPr>
                <a:defRPr/>
              </a:pPr>
              <a:t>4/2/2015</a:t>
            </a:fld>
            <a:endParaRPr lang="th-TH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96C552-C4A2-4602-B6A5-63E1D4B02926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68304740"/>
      </p:ext>
    </p:extLst>
  </p:cSld>
  <p:clrMapOvr>
    <a:masterClrMapping/>
  </p:clrMapOvr>
  <p:transition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71D898-D45E-442A-8161-214BBB74D6FD}" type="datetimeFigureOut">
              <a:rPr lang="en-US"/>
              <a:pPr>
                <a:defRPr/>
              </a:pPr>
              <a:t>4/2/2015</a:t>
            </a:fld>
            <a:endParaRPr lang="th-TH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3FCAEC-A496-4D83-A6F0-011CC51E377D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63930139"/>
      </p:ext>
    </p:extLst>
  </p:cSld>
  <p:clrMapOvr>
    <a:masterClrMapping/>
  </p:clrMapOvr>
  <p:transition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7239000" y="228600"/>
            <a:ext cx="1600200" cy="5867400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2438400" y="228600"/>
            <a:ext cx="4648200" cy="5867400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58F511-4186-4754-B177-28DE1B4E34D5}" type="datetimeFigureOut">
              <a:rPr lang="en-US"/>
              <a:pPr>
                <a:defRPr/>
              </a:pPr>
              <a:t>4/2/2015</a:t>
            </a:fld>
            <a:endParaRPr lang="th-TH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3FD73F-4891-4F30-BCBD-9F74BBFA0449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42589042"/>
      </p:ext>
    </p:extLst>
  </p:cSld>
  <p:clrMapOvr>
    <a:masterClrMapping/>
  </p:clrMapOvr>
  <p:transition/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เนื้อหา 1"/>
          <p:cNvSpPr>
            <a:spLocks noGrp="1"/>
          </p:cNvSpPr>
          <p:nvPr>
            <p:ph/>
          </p:nvPr>
        </p:nvSpPr>
        <p:spPr>
          <a:xfrm>
            <a:off x="2438400" y="228600"/>
            <a:ext cx="6400800" cy="5867400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B6A60C-762C-41A9-9E2F-5C490EC828EC}" type="datetimeFigureOut">
              <a:rPr lang="en-US"/>
              <a:pPr>
                <a:defRPr/>
              </a:pPr>
              <a:t>4/2/2015</a:t>
            </a:fld>
            <a:endParaRPr lang="th-TH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6C3487-8DB9-4873-9884-954CAC5D38A7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37615768"/>
      </p:ext>
    </p:extLst>
  </p:cSld>
  <p:clrMapOvr>
    <a:masterClrMapping/>
  </p:clrMapOvr>
  <p:transition/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6BCD98-130F-42CE-B551-72531A217F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393911"/>
      </p:ext>
    </p:extLst>
  </p:cSld>
  <p:clrMapOvr>
    <a:masterClrMapping/>
  </p:clrMapOvr>
  <p:transition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601E52-52BA-4E34-B421-2877938A41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822931"/>
      </p:ext>
    </p:extLst>
  </p:cSld>
  <p:clrMapOvr>
    <a:masterClrMapping/>
  </p:clrMapOvr>
  <p:transition/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1F5A81-A8EC-470F-96BB-EA5977E46E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05684"/>
      </p:ext>
    </p:extLst>
  </p:cSld>
  <p:clrMapOvr>
    <a:masterClrMapping/>
  </p:clrMapOvr>
  <p:transition/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DE0E57-80E2-4539-927E-88D0964807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761942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5C153E-AC62-43D3-B49E-FC60149C8CBC}" type="slidenum">
              <a:rPr lang="en-US"/>
              <a:pPr>
                <a:defRPr/>
              </a:pPr>
              <a:t>‹#›</a:t>
            </a:fld>
            <a:endParaRPr lang="th-TH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A7FFA5-E923-4BFB-9E0C-C5586CE213A9}" type="datetime1">
              <a:rPr lang="en-US"/>
              <a:pPr>
                <a:defRPr/>
              </a:pPr>
              <a:t>4/2/2015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81343678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FE1FF7-E4F1-4C76-9A10-3A21F707CD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751382"/>
      </p:ext>
    </p:extLst>
  </p:cSld>
  <p:clrMapOvr>
    <a:masterClrMapping/>
  </p:clrMapOvr>
  <p:transition/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28E56B-B5EF-4B27-A70B-741DD3D05B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233957"/>
      </p:ext>
    </p:extLst>
  </p:cSld>
  <p:clrMapOvr>
    <a:masterClrMapping/>
  </p:clrMapOvr>
  <p:transition/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E7000C-7BDF-4D98-94DE-671280050D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123959"/>
      </p:ext>
    </p:extLst>
  </p:cSld>
  <p:clrMapOvr>
    <a:masterClrMapping/>
  </p:clrMapOvr>
  <p:transition/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22965F-63D9-4EEC-B6DA-08654ECB59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316898"/>
      </p:ext>
    </p:extLst>
  </p:cSld>
  <p:clrMapOvr>
    <a:masterClrMapping/>
  </p:clrMapOvr>
  <p:transition/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h-TH" noProof="0" smtClean="0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CB7504-97D2-4F02-AC71-5ECC473744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872871"/>
      </p:ext>
    </p:extLst>
  </p:cSld>
  <p:clrMapOvr>
    <a:masterClrMapping/>
  </p:clrMapOvr>
  <p:transition/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B889B7-8AEC-4BF0-93BD-08B78C0270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506833"/>
      </p:ext>
    </p:extLst>
  </p:cSld>
  <p:clrMapOvr>
    <a:masterClrMapping/>
  </p:clrMapOvr>
  <p:transition/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E31881-D586-4D4B-A552-C592D6E8A7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04937"/>
      </p:ext>
    </p:extLst>
  </p:cSld>
  <p:clrMapOvr>
    <a:masterClrMapping/>
  </p:clrMapOvr>
  <p:transition/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9016D-A8B7-4137-A59B-2EBDC0C99C16}" type="datetimeFigureOut">
              <a:rPr lang="en-US"/>
              <a:pPr>
                <a:defRPr/>
              </a:pPr>
              <a:t>4/2/2015</a:t>
            </a:fld>
            <a:endParaRPr lang="th-TH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683B4A-CFE7-4C7D-A8E0-05E90919F2A8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47018382"/>
      </p:ext>
    </p:extLst>
  </p:cSld>
  <p:clrMapOvr>
    <a:masterClrMapping/>
  </p:clrMapOvr>
  <p:transition/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0ABEB5-AB27-41DD-B507-F33D83741E49}" type="datetimeFigureOut">
              <a:rPr lang="en-US"/>
              <a:pPr>
                <a:defRPr/>
              </a:pPr>
              <a:t>4/2/2015</a:t>
            </a:fld>
            <a:endParaRPr lang="th-TH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8D5DCF-7562-405A-A6B4-852EEDE06ACA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17721907"/>
      </p:ext>
    </p:extLst>
  </p:cSld>
  <p:clrMapOvr>
    <a:masterClrMapping/>
  </p:clrMapOvr>
  <p:transition/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75C03E-50A2-458D-985F-E237FE4EF370}" type="datetimeFigureOut">
              <a:rPr lang="en-US"/>
              <a:pPr>
                <a:defRPr/>
              </a:pPr>
              <a:t>4/2/2015</a:t>
            </a:fld>
            <a:endParaRPr lang="th-TH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22B656-95DB-404D-BF47-80586D075CDA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48011365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09792E-FCFC-45C0-80D2-BEF92195F5A9}" type="slidenum">
              <a:rPr lang="en-US"/>
              <a:pPr>
                <a:defRPr/>
              </a:pPr>
              <a:t>‹#›</a:t>
            </a:fld>
            <a:endParaRPr lang="th-TH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A276C0-9596-416C-BE17-C76C3EE93D75}" type="datetime1">
              <a:rPr lang="en-US"/>
              <a:pPr>
                <a:defRPr/>
              </a:pPr>
              <a:t>4/2/2015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37336124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81480C-CC2A-49B3-A2ED-15E1E2FBA371}" type="datetimeFigureOut">
              <a:rPr lang="en-US"/>
              <a:pPr>
                <a:defRPr/>
              </a:pPr>
              <a:t>4/2/2015</a:t>
            </a:fld>
            <a:endParaRPr lang="th-TH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B58857-F888-4D46-927E-15D17F311096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0997162"/>
      </p:ext>
    </p:extLst>
  </p:cSld>
  <p:clrMapOvr>
    <a:masterClrMapping/>
  </p:clrMapOvr>
  <p:transition/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Rectangle 2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CC146B-AFC7-4EF8-8F57-C750E970E92E}" type="datetimeFigureOut">
              <a:rPr lang="en-US"/>
              <a:pPr>
                <a:defRPr/>
              </a:pPr>
              <a:t>4/2/2015</a:t>
            </a:fld>
            <a:endParaRPr lang="th-TH"/>
          </a:p>
        </p:txBody>
      </p:sp>
      <p:sp>
        <p:nvSpPr>
          <p:cNvPr id="8" name="Rectangle 2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9" name="Rectangle 2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E4022D-667C-42FD-9C21-7FC80F358415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01485120"/>
      </p:ext>
    </p:extLst>
  </p:cSld>
  <p:clrMapOvr>
    <a:masterClrMapping/>
  </p:clrMapOvr>
  <p:transition/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4B3B09-73EE-40F2-A3F7-0D5ABF66375A}" type="datetimeFigureOut">
              <a:rPr lang="en-US"/>
              <a:pPr>
                <a:defRPr/>
              </a:pPr>
              <a:t>4/2/2015</a:t>
            </a:fld>
            <a:endParaRPr lang="th-TH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107A0E-0F1C-4EB3-B6AC-1B49DCFE42B1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43124027"/>
      </p:ext>
    </p:extLst>
  </p:cSld>
  <p:clrMapOvr>
    <a:masterClrMapping/>
  </p:clrMapOvr>
  <p:transition/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5DD11C-EF2F-4113-A7A3-74960570ADFD}" type="datetimeFigureOut">
              <a:rPr lang="en-US"/>
              <a:pPr>
                <a:defRPr/>
              </a:pPr>
              <a:t>4/2/2015</a:t>
            </a:fld>
            <a:endParaRPr lang="th-TH"/>
          </a:p>
        </p:txBody>
      </p:sp>
      <p:sp>
        <p:nvSpPr>
          <p:cNvPr id="3" name="Rectangle 2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6C0E6C-4706-41A5-8576-541A4B7D7C5B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87639370"/>
      </p:ext>
    </p:extLst>
  </p:cSld>
  <p:clrMapOvr>
    <a:masterClrMapping/>
  </p:clrMapOvr>
  <p:transition/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44E67D-C79F-4E0A-B595-BE462F8393F4}" type="datetimeFigureOut">
              <a:rPr lang="en-US"/>
              <a:pPr>
                <a:defRPr/>
              </a:pPr>
              <a:t>4/2/2015</a:t>
            </a:fld>
            <a:endParaRPr lang="th-TH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483D88-40B9-42DC-9810-6D22906E4ADE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47605964"/>
      </p:ext>
    </p:extLst>
  </p:cSld>
  <p:clrMapOvr>
    <a:masterClrMapping/>
  </p:clrMapOvr>
  <p:transition/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h-TH" noProof="0" smtClean="0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56F5A3-4A56-4F23-8B13-66121DF70943}" type="datetimeFigureOut">
              <a:rPr lang="en-US"/>
              <a:pPr>
                <a:defRPr/>
              </a:pPr>
              <a:t>4/2/2015</a:t>
            </a:fld>
            <a:endParaRPr lang="th-TH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818C7C-61C2-48E8-B075-AF46528897F2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20196369"/>
      </p:ext>
    </p:extLst>
  </p:cSld>
  <p:clrMapOvr>
    <a:masterClrMapping/>
  </p:clrMapOvr>
  <p:transition/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CDA589-8112-4F83-A6A2-AE1C728BF35E}" type="datetimeFigureOut">
              <a:rPr lang="en-US"/>
              <a:pPr>
                <a:defRPr/>
              </a:pPr>
              <a:t>4/2/2015</a:t>
            </a:fld>
            <a:endParaRPr lang="th-TH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407D52-BAA5-4AE7-A366-1430A990C1AA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96241829"/>
      </p:ext>
    </p:extLst>
  </p:cSld>
  <p:clrMapOvr>
    <a:masterClrMapping/>
  </p:clrMapOvr>
  <p:transition/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5867400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5867400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2F7F54-81FA-417B-BD41-908ED60D92EA}" type="datetimeFigureOut">
              <a:rPr lang="en-US"/>
              <a:pPr>
                <a:defRPr/>
              </a:pPr>
              <a:t>4/2/2015</a:t>
            </a:fld>
            <a:endParaRPr lang="th-TH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6A8BE0-0637-4808-84C4-D56599BAF1E0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15477750"/>
      </p:ext>
    </p:extLst>
  </p:cSld>
  <p:clrMapOvr>
    <a:masterClrMapping/>
  </p:clrMapOvr>
  <p:transition/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084388" y="296863"/>
            <a:ext cx="6823075" cy="5353050"/>
            <a:chOff x="1313" y="187"/>
            <a:chExt cx="4298" cy="3372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2194" y="601"/>
              <a:ext cx="596" cy="447"/>
              <a:chOff x="0" y="0"/>
              <a:chExt cx="768" cy="576"/>
            </a:xfrm>
          </p:grpSpPr>
          <p:sp>
            <p:nvSpPr>
              <p:cNvPr id="135" name="Oval 4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h-TH" sz="1800" b="1">
                  <a:solidFill>
                    <a:srgbClr val="FFCC00"/>
                  </a:solidFill>
                  <a:effectLst/>
                  <a:latin typeface="Arial" pitchFamily="34" charset="0"/>
                  <a:cs typeface="Angsana New" pitchFamily="18" charset="-34"/>
                </a:endParaRPr>
              </a:p>
            </p:txBody>
          </p:sp>
          <p:sp>
            <p:nvSpPr>
              <p:cNvPr id="136" name="Oval 5"/>
              <p:cNvSpPr>
                <a:spLocks noChangeArrowheads="1"/>
              </p:cNvSpPr>
              <p:nvPr/>
            </p:nvSpPr>
            <p:spPr bwMode="hidden">
              <a:xfrm>
                <a:off x="276" y="253"/>
                <a:ext cx="187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h-TH" sz="1800" b="1">
                  <a:solidFill>
                    <a:srgbClr val="FFCC00"/>
                  </a:solidFill>
                  <a:effectLst/>
                  <a:latin typeface="Arial" pitchFamily="34" charset="0"/>
                  <a:cs typeface="Angsana New" pitchFamily="18" charset="-34"/>
                </a:endParaRPr>
              </a:p>
            </p:txBody>
          </p:sp>
        </p:grpSp>
        <p:grpSp>
          <p:nvGrpSpPr>
            <p:cNvPr id="4" name="Group 6"/>
            <p:cNvGrpSpPr>
              <a:grpSpLocks/>
            </p:cNvGrpSpPr>
            <p:nvPr/>
          </p:nvGrpSpPr>
          <p:grpSpPr bwMode="auto">
            <a:xfrm>
              <a:off x="1313" y="187"/>
              <a:ext cx="4298" cy="3372"/>
              <a:chOff x="0" y="0"/>
              <a:chExt cx="5533" cy="4341"/>
            </a:xfrm>
          </p:grpSpPr>
          <p:grpSp>
            <p:nvGrpSpPr>
              <p:cNvPr id="5" name="Group 7"/>
              <p:cNvGrpSpPr>
                <a:grpSpLocks/>
              </p:cNvGrpSpPr>
              <p:nvPr/>
            </p:nvGrpSpPr>
            <p:grpSpPr bwMode="auto">
              <a:xfrm>
                <a:off x="0" y="0"/>
                <a:ext cx="5470" cy="4341"/>
                <a:chOff x="0" y="0"/>
                <a:chExt cx="5470" cy="4341"/>
              </a:xfrm>
            </p:grpSpPr>
            <p:grpSp>
              <p:nvGrpSpPr>
                <p:cNvPr id="6" name="Group 8"/>
                <p:cNvGrpSpPr>
                  <a:grpSpLocks/>
                </p:cNvGrpSpPr>
                <p:nvPr/>
              </p:nvGrpSpPr>
              <p:grpSpPr bwMode="auto">
                <a:xfrm>
                  <a:off x="1339" y="786"/>
                  <a:ext cx="2919" cy="2151"/>
                  <a:chOff x="1265" y="814"/>
                  <a:chExt cx="2919" cy="2151"/>
                </a:xfrm>
              </p:grpSpPr>
              <p:sp>
                <p:nvSpPr>
                  <p:cNvPr id="133" name="Oval 9"/>
                  <p:cNvSpPr>
                    <a:spLocks noChangeArrowheads="1"/>
                  </p:cNvSpPr>
                  <p:nvPr/>
                </p:nvSpPr>
                <p:spPr bwMode="hidden">
                  <a:xfrm>
                    <a:off x="1265" y="817"/>
                    <a:ext cx="2922" cy="2145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bg2"/>
                      </a:gs>
                      <a:gs pos="100000">
                        <a:schemeClr val="bg1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th-TH" sz="1800" b="1">
                      <a:solidFill>
                        <a:srgbClr val="FFCC00"/>
                      </a:solidFill>
                      <a:effectLst/>
                      <a:latin typeface="Arial" pitchFamily="34" charset="0"/>
                      <a:cs typeface="Angsana New" pitchFamily="18" charset="-34"/>
                    </a:endParaRPr>
                  </a:p>
                </p:txBody>
              </p:sp>
              <p:sp>
                <p:nvSpPr>
                  <p:cNvPr id="134" name="Oval 10"/>
                  <p:cNvSpPr>
                    <a:spLocks noChangeArrowheads="1"/>
                  </p:cNvSpPr>
                  <p:nvPr/>
                </p:nvSpPr>
                <p:spPr bwMode="hidden">
                  <a:xfrm>
                    <a:off x="2380" y="1601"/>
                    <a:ext cx="579" cy="406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bg2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th-TH" sz="1800" b="1">
                      <a:solidFill>
                        <a:srgbClr val="FFCC00"/>
                      </a:solidFill>
                      <a:effectLst/>
                      <a:latin typeface="Arial" pitchFamily="34" charset="0"/>
                      <a:cs typeface="Angsana New" pitchFamily="18" charset="-34"/>
                    </a:endParaRPr>
                  </a:p>
                </p:txBody>
              </p:sp>
            </p:grpSp>
            <p:grpSp>
              <p:nvGrpSpPr>
                <p:cNvPr id="7" name="Group 11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5470" cy="4341"/>
                  <a:chOff x="0" y="0"/>
                  <a:chExt cx="5470" cy="4341"/>
                </a:xfrm>
              </p:grpSpPr>
              <p:grpSp>
                <p:nvGrpSpPr>
                  <p:cNvPr id="22" name="Group 12"/>
                  <p:cNvGrpSpPr>
                    <a:grpSpLocks/>
                  </p:cNvGrpSpPr>
                  <p:nvPr/>
                </p:nvGrpSpPr>
                <p:grpSpPr bwMode="auto">
                  <a:xfrm>
                    <a:off x="3545" y="1502"/>
                    <a:ext cx="1258" cy="2327"/>
                    <a:chOff x="3471" y="1530"/>
                    <a:chExt cx="1258" cy="2327"/>
                  </a:xfrm>
                </p:grpSpPr>
                <p:sp>
                  <p:nvSpPr>
                    <p:cNvPr id="131" name="Freeform 13"/>
                    <p:cNvSpPr>
                      <a:spLocks/>
                    </p:cNvSpPr>
                    <p:nvPr/>
                  </p:nvSpPr>
                  <p:spPr bwMode="hidden">
                    <a:xfrm rot="2711884">
                      <a:off x="2765" y="2236"/>
                      <a:ext cx="1724" cy="312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th-TH" sz="1800" b="1">
                        <a:solidFill>
                          <a:srgbClr val="FFCC00"/>
                        </a:solidFill>
                        <a:effectLst/>
                        <a:latin typeface="Arial" pitchFamily="34" charset="0"/>
                        <a:cs typeface="Angsana New" pitchFamily="18" charset="-34"/>
                      </a:endParaRPr>
                    </a:p>
                  </p:txBody>
                </p:sp>
                <p:sp>
                  <p:nvSpPr>
                    <p:cNvPr id="132" name="Freeform 14"/>
                    <p:cNvSpPr>
                      <a:spLocks/>
                    </p:cNvSpPr>
                    <p:nvPr/>
                  </p:nvSpPr>
                  <p:spPr bwMode="hidden">
                    <a:xfrm rot="2711884">
                      <a:off x="4023" y="3148"/>
                      <a:ext cx="922" cy="49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th-TH" sz="1800" b="1">
                        <a:solidFill>
                          <a:srgbClr val="FFCC00"/>
                        </a:solidFill>
                        <a:effectLst/>
                        <a:latin typeface="Arial" pitchFamily="34" charset="0"/>
                        <a:cs typeface="Angsana New" pitchFamily="18" charset="-34"/>
                      </a:endParaRPr>
                    </a:p>
                  </p:txBody>
                </p:sp>
              </p:grpSp>
              <p:grpSp>
                <p:nvGrpSpPr>
                  <p:cNvPr id="23" name="Group 15"/>
                  <p:cNvGrpSpPr>
                    <a:grpSpLocks/>
                  </p:cNvGrpSpPr>
                  <p:nvPr/>
                </p:nvGrpSpPr>
                <p:grpSpPr bwMode="auto">
                  <a:xfrm>
                    <a:off x="2938" y="1991"/>
                    <a:ext cx="2463" cy="1332"/>
                    <a:chOff x="2864" y="2019"/>
                    <a:chExt cx="2463" cy="1332"/>
                  </a:xfrm>
                </p:grpSpPr>
                <p:sp>
                  <p:nvSpPr>
                    <p:cNvPr id="129" name="Freeform 16"/>
                    <p:cNvSpPr>
                      <a:spLocks/>
                    </p:cNvSpPr>
                    <p:nvPr/>
                  </p:nvSpPr>
                  <p:spPr bwMode="hidden">
                    <a:xfrm rot="2104081">
                      <a:off x="2864" y="2022"/>
                      <a:ext cx="1814" cy="344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th-TH" sz="1800" b="1">
                        <a:solidFill>
                          <a:srgbClr val="FFCC00"/>
                        </a:solidFill>
                        <a:effectLst/>
                        <a:latin typeface="Arial" pitchFamily="34" charset="0"/>
                        <a:cs typeface="Angsana New" pitchFamily="18" charset="-34"/>
                      </a:endParaRPr>
                    </a:p>
                  </p:txBody>
                </p:sp>
                <p:sp>
                  <p:nvSpPr>
                    <p:cNvPr id="130" name="Freeform 17"/>
                    <p:cNvSpPr>
                      <a:spLocks/>
                    </p:cNvSpPr>
                    <p:nvPr/>
                  </p:nvSpPr>
                  <p:spPr bwMode="hidden">
                    <a:xfrm rot="2104081">
                      <a:off x="4352" y="2806"/>
                      <a:ext cx="975" cy="545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th-TH" sz="1800" b="1">
                        <a:solidFill>
                          <a:srgbClr val="FFCC00"/>
                        </a:solidFill>
                        <a:effectLst/>
                        <a:latin typeface="Arial" pitchFamily="34" charset="0"/>
                        <a:cs typeface="Angsana New" pitchFamily="18" charset="-34"/>
                      </a:endParaRPr>
                    </a:p>
                  </p:txBody>
                </p:sp>
              </p:grpSp>
              <p:grpSp>
                <p:nvGrpSpPr>
                  <p:cNvPr id="24" name="Group 18"/>
                  <p:cNvGrpSpPr>
                    <a:grpSpLocks/>
                  </p:cNvGrpSpPr>
                  <p:nvPr/>
                </p:nvGrpSpPr>
                <p:grpSpPr bwMode="auto">
                  <a:xfrm>
                    <a:off x="2971" y="1804"/>
                    <a:ext cx="2477" cy="1064"/>
                    <a:chOff x="2897" y="1832"/>
                    <a:chExt cx="2477" cy="1064"/>
                  </a:xfrm>
                </p:grpSpPr>
                <p:sp>
                  <p:nvSpPr>
                    <p:cNvPr id="127" name="Freeform 19"/>
                    <p:cNvSpPr>
                      <a:spLocks/>
                    </p:cNvSpPr>
                    <p:nvPr/>
                  </p:nvSpPr>
                  <p:spPr bwMode="hidden">
                    <a:xfrm rot="1582915">
                      <a:off x="2897" y="1832"/>
                      <a:ext cx="1735" cy="304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th-TH" sz="1800" b="1">
                        <a:solidFill>
                          <a:srgbClr val="FFCC00"/>
                        </a:solidFill>
                        <a:effectLst/>
                        <a:latin typeface="Arial" pitchFamily="34" charset="0"/>
                        <a:cs typeface="Angsana New" pitchFamily="18" charset="-34"/>
                      </a:endParaRPr>
                    </a:p>
                  </p:txBody>
                </p:sp>
                <p:sp>
                  <p:nvSpPr>
                    <p:cNvPr id="128" name="Freeform 20"/>
                    <p:cNvSpPr>
                      <a:spLocks/>
                    </p:cNvSpPr>
                    <p:nvPr/>
                  </p:nvSpPr>
                  <p:spPr bwMode="hidden">
                    <a:xfrm rot="1582915">
                      <a:off x="4442" y="2420"/>
                      <a:ext cx="932" cy="47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th-TH" sz="1800" b="1">
                        <a:solidFill>
                          <a:srgbClr val="FFCC00"/>
                        </a:solidFill>
                        <a:effectLst/>
                        <a:latin typeface="Arial" pitchFamily="34" charset="0"/>
                        <a:cs typeface="Angsana New" pitchFamily="18" charset="-34"/>
                      </a:endParaRPr>
                    </a:p>
                  </p:txBody>
                </p:sp>
              </p:grpSp>
              <p:grpSp>
                <p:nvGrpSpPr>
                  <p:cNvPr id="151680" name="Group 21"/>
                  <p:cNvGrpSpPr>
                    <a:grpSpLocks/>
                  </p:cNvGrpSpPr>
                  <p:nvPr/>
                </p:nvGrpSpPr>
                <p:grpSpPr bwMode="auto">
                  <a:xfrm>
                    <a:off x="2998" y="1608"/>
                    <a:ext cx="2472" cy="927"/>
                    <a:chOff x="2924" y="1636"/>
                    <a:chExt cx="2472" cy="927"/>
                  </a:xfrm>
                </p:grpSpPr>
                <p:sp>
                  <p:nvSpPr>
                    <p:cNvPr id="125" name="Freeform 22"/>
                    <p:cNvSpPr>
                      <a:spLocks/>
                    </p:cNvSpPr>
                    <p:nvPr/>
                  </p:nvSpPr>
                  <p:spPr bwMode="hidden">
                    <a:xfrm rot="1080363">
                      <a:off x="2924" y="1636"/>
                      <a:ext cx="1677" cy="33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th-TH" sz="1800" b="1">
                        <a:solidFill>
                          <a:srgbClr val="FFCC00"/>
                        </a:solidFill>
                        <a:effectLst/>
                        <a:latin typeface="Arial" pitchFamily="34" charset="0"/>
                        <a:cs typeface="Angsana New" pitchFamily="18" charset="-34"/>
                      </a:endParaRPr>
                    </a:p>
                  </p:txBody>
                </p:sp>
                <p:sp>
                  <p:nvSpPr>
                    <p:cNvPr id="126" name="Freeform 23"/>
                    <p:cNvSpPr>
                      <a:spLocks/>
                    </p:cNvSpPr>
                    <p:nvPr/>
                  </p:nvSpPr>
                  <p:spPr bwMode="hidden">
                    <a:xfrm rot="1080363">
                      <a:off x="4495" y="2036"/>
                      <a:ext cx="901" cy="527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th-TH" sz="1800" b="1">
                        <a:solidFill>
                          <a:srgbClr val="FFCC00"/>
                        </a:solidFill>
                        <a:effectLst/>
                        <a:latin typeface="Arial" pitchFamily="34" charset="0"/>
                        <a:cs typeface="Angsana New" pitchFamily="18" charset="-34"/>
                      </a:endParaRPr>
                    </a:p>
                  </p:txBody>
                </p:sp>
              </p:grpSp>
              <p:grpSp>
                <p:nvGrpSpPr>
                  <p:cNvPr id="151681" name="Group 24"/>
                  <p:cNvGrpSpPr>
                    <a:grpSpLocks/>
                  </p:cNvGrpSpPr>
                  <p:nvPr/>
                </p:nvGrpSpPr>
                <p:grpSpPr bwMode="auto">
                  <a:xfrm>
                    <a:off x="3032" y="1386"/>
                    <a:ext cx="2342" cy="657"/>
                    <a:chOff x="2958" y="1414"/>
                    <a:chExt cx="2342" cy="657"/>
                  </a:xfrm>
                </p:grpSpPr>
                <p:sp>
                  <p:nvSpPr>
                    <p:cNvPr id="123" name="Freeform 25"/>
                    <p:cNvSpPr>
                      <a:spLocks/>
                    </p:cNvSpPr>
                    <p:nvPr/>
                  </p:nvSpPr>
                  <p:spPr bwMode="hidden">
                    <a:xfrm rot="463793">
                      <a:off x="2958" y="1414"/>
                      <a:ext cx="1545" cy="312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th-TH" sz="1800" b="1">
                        <a:solidFill>
                          <a:srgbClr val="FFCC00"/>
                        </a:solidFill>
                        <a:effectLst/>
                        <a:latin typeface="Arial" pitchFamily="34" charset="0"/>
                        <a:cs typeface="Angsana New" pitchFamily="18" charset="-34"/>
                      </a:endParaRPr>
                    </a:p>
                  </p:txBody>
                </p:sp>
                <p:sp>
                  <p:nvSpPr>
                    <p:cNvPr id="124" name="Freeform 26"/>
                    <p:cNvSpPr>
                      <a:spLocks/>
                    </p:cNvSpPr>
                    <p:nvPr/>
                  </p:nvSpPr>
                  <p:spPr bwMode="hidden">
                    <a:xfrm rot="463793">
                      <a:off x="4469" y="1582"/>
                      <a:ext cx="828" cy="489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th-TH" sz="1800" b="1">
                        <a:solidFill>
                          <a:srgbClr val="FFCC00"/>
                        </a:solidFill>
                        <a:effectLst/>
                        <a:latin typeface="Arial" pitchFamily="34" charset="0"/>
                        <a:cs typeface="Angsana New" pitchFamily="18" charset="-34"/>
                      </a:endParaRPr>
                    </a:p>
                  </p:txBody>
                </p:sp>
              </p:grpSp>
              <p:grpSp>
                <p:nvGrpSpPr>
                  <p:cNvPr id="151682" name="Group 27"/>
                  <p:cNvGrpSpPr>
                    <a:grpSpLocks/>
                  </p:cNvGrpSpPr>
                  <p:nvPr/>
                </p:nvGrpSpPr>
                <p:grpSpPr bwMode="auto">
                  <a:xfrm>
                    <a:off x="3057" y="1241"/>
                    <a:ext cx="2150" cy="343"/>
                    <a:chOff x="2983" y="1269"/>
                    <a:chExt cx="2150" cy="343"/>
                  </a:xfrm>
                </p:grpSpPr>
                <p:sp>
                  <p:nvSpPr>
                    <p:cNvPr id="121" name="Freeform 28"/>
                    <p:cNvSpPr>
                      <a:spLocks/>
                    </p:cNvSpPr>
                    <p:nvPr/>
                  </p:nvSpPr>
                  <p:spPr bwMode="hidden">
                    <a:xfrm rot="-84182">
                      <a:off x="2983" y="1290"/>
                      <a:ext cx="1404" cy="218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th-TH" sz="1800" b="1">
                        <a:solidFill>
                          <a:srgbClr val="FFCC00"/>
                        </a:solidFill>
                        <a:effectLst/>
                        <a:latin typeface="Arial" pitchFamily="34" charset="0"/>
                        <a:cs typeface="Angsana New" pitchFamily="18" charset="-34"/>
                      </a:endParaRPr>
                    </a:p>
                  </p:txBody>
                </p:sp>
                <p:sp>
                  <p:nvSpPr>
                    <p:cNvPr id="122" name="Freeform 29"/>
                    <p:cNvSpPr>
                      <a:spLocks/>
                    </p:cNvSpPr>
                    <p:nvPr/>
                  </p:nvSpPr>
                  <p:spPr bwMode="hidden">
                    <a:xfrm rot="-84182">
                      <a:off x="4379" y="1269"/>
                      <a:ext cx="754" cy="34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th-TH" sz="1800" b="1">
                        <a:solidFill>
                          <a:srgbClr val="FFCC00"/>
                        </a:solidFill>
                        <a:effectLst/>
                        <a:latin typeface="Arial" pitchFamily="34" charset="0"/>
                        <a:cs typeface="Angsana New" pitchFamily="18" charset="-34"/>
                      </a:endParaRPr>
                    </a:p>
                  </p:txBody>
                </p:sp>
              </p:grpSp>
              <p:grpSp>
                <p:nvGrpSpPr>
                  <p:cNvPr id="151683" name="Group 30"/>
                  <p:cNvGrpSpPr>
                    <a:grpSpLocks/>
                  </p:cNvGrpSpPr>
                  <p:nvPr/>
                </p:nvGrpSpPr>
                <p:grpSpPr bwMode="auto">
                  <a:xfrm>
                    <a:off x="3012" y="889"/>
                    <a:ext cx="1879" cy="427"/>
                    <a:chOff x="2938" y="917"/>
                    <a:chExt cx="1879" cy="427"/>
                  </a:xfrm>
                </p:grpSpPr>
                <p:sp>
                  <p:nvSpPr>
                    <p:cNvPr id="119" name="Freeform 31"/>
                    <p:cNvSpPr>
                      <a:spLocks/>
                    </p:cNvSpPr>
                    <p:nvPr/>
                  </p:nvSpPr>
                  <p:spPr bwMode="hidden">
                    <a:xfrm rot="-802576">
                      <a:off x="2938" y="1129"/>
                      <a:ext cx="1232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th-TH" sz="1800" b="1">
                        <a:solidFill>
                          <a:srgbClr val="FFCC00"/>
                        </a:solidFill>
                        <a:effectLst/>
                        <a:latin typeface="Arial" pitchFamily="34" charset="0"/>
                        <a:cs typeface="Angsana New" pitchFamily="18" charset="-34"/>
                      </a:endParaRPr>
                    </a:p>
                  </p:txBody>
                </p:sp>
                <p:sp>
                  <p:nvSpPr>
                    <p:cNvPr id="120" name="Freeform 32"/>
                    <p:cNvSpPr>
                      <a:spLocks/>
                    </p:cNvSpPr>
                    <p:nvPr/>
                  </p:nvSpPr>
                  <p:spPr bwMode="hidden">
                    <a:xfrm rot="-802576">
                      <a:off x="4155" y="920"/>
                      <a:ext cx="662" cy="335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th-TH" sz="1800" b="1">
                        <a:solidFill>
                          <a:srgbClr val="FFCC00"/>
                        </a:solidFill>
                        <a:effectLst/>
                        <a:latin typeface="Arial" pitchFamily="34" charset="0"/>
                        <a:cs typeface="Angsana New" pitchFamily="18" charset="-34"/>
                      </a:endParaRPr>
                    </a:p>
                  </p:txBody>
                </p:sp>
              </p:grpSp>
              <p:grpSp>
                <p:nvGrpSpPr>
                  <p:cNvPr id="151684" name="Group 33"/>
                  <p:cNvGrpSpPr>
                    <a:grpSpLocks/>
                  </p:cNvGrpSpPr>
                  <p:nvPr/>
                </p:nvGrpSpPr>
                <p:grpSpPr bwMode="auto">
                  <a:xfrm>
                    <a:off x="711" y="1625"/>
                    <a:ext cx="1257" cy="2326"/>
                    <a:chOff x="637" y="1653"/>
                    <a:chExt cx="1257" cy="2326"/>
                  </a:xfrm>
                </p:grpSpPr>
                <p:sp>
                  <p:nvSpPr>
                    <p:cNvPr id="117" name="Freeform 34"/>
                    <p:cNvSpPr>
                      <a:spLocks/>
                    </p:cNvSpPr>
                    <p:nvPr/>
                  </p:nvSpPr>
                  <p:spPr bwMode="hidden">
                    <a:xfrm rot="18888116" flipH="1">
                      <a:off x="876" y="2358"/>
                      <a:ext cx="1724" cy="313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th-TH" sz="1800" b="1">
                        <a:solidFill>
                          <a:srgbClr val="FFCC00"/>
                        </a:solidFill>
                        <a:effectLst/>
                        <a:latin typeface="Arial" pitchFamily="34" charset="0"/>
                        <a:cs typeface="Angsana New" pitchFamily="18" charset="-34"/>
                      </a:endParaRPr>
                    </a:p>
                  </p:txBody>
                </p:sp>
                <p:sp>
                  <p:nvSpPr>
                    <p:cNvPr id="118" name="Freeform 35"/>
                    <p:cNvSpPr>
                      <a:spLocks/>
                    </p:cNvSpPr>
                    <p:nvPr/>
                  </p:nvSpPr>
                  <p:spPr bwMode="hidden">
                    <a:xfrm rot="18888116" flipH="1">
                      <a:off x="419" y="3271"/>
                      <a:ext cx="926" cy="49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th-TH" sz="1800" b="1">
                        <a:solidFill>
                          <a:srgbClr val="FFCC00"/>
                        </a:solidFill>
                        <a:effectLst/>
                        <a:latin typeface="Arial" pitchFamily="34" charset="0"/>
                        <a:cs typeface="Angsana New" pitchFamily="18" charset="-34"/>
                      </a:endParaRPr>
                    </a:p>
                  </p:txBody>
                </p:sp>
              </p:grpSp>
              <p:grpSp>
                <p:nvGrpSpPr>
                  <p:cNvPr id="151685" name="Group 36"/>
                  <p:cNvGrpSpPr>
                    <a:grpSpLocks/>
                  </p:cNvGrpSpPr>
                  <p:nvPr/>
                </p:nvGrpSpPr>
                <p:grpSpPr bwMode="auto">
                  <a:xfrm>
                    <a:off x="69" y="2168"/>
                    <a:ext cx="2463" cy="1332"/>
                    <a:chOff x="-5" y="2196"/>
                    <a:chExt cx="2463" cy="1332"/>
                  </a:xfrm>
                </p:grpSpPr>
                <p:sp>
                  <p:nvSpPr>
                    <p:cNvPr id="115" name="Freeform 37"/>
                    <p:cNvSpPr>
                      <a:spLocks/>
                    </p:cNvSpPr>
                    <p:nvPr/>
                  </p:nvSpPr>
                  <p:spPr bwMode="hidden">
                    <a:xfrm rot="19495919" flipH="1">
                      <a:off x="644" y="2196"/>
                      <a:ext cx="1814" cy="348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th-TH" sz="1800" b="1">
                        <a:solidFill>
                          <a:srgbClr val="FFCC00"/>
                        </a:solidFill>
                        <a:effectLst/>
                        <a:latin typeface="Arial" pitchFamily="34" charset="0"/>
                        <a:cs typeface="Angsana New" pitchFamily="18" charset="-34"/>
                      </a:endParaRPr>
                    </a:p>
                  </p:txBody>
                </p:sp>
                <p:sp>
                  <p:nvSpPr>
                    <p:cNvPr id="116" name="Freeform 38"/>
                    <p:cNvSpPr>
                      <a:spLocks/>
                    </p:cNvSpPr>
                    <p:nvPr/>
                  </p:nvSpPr>
                  <p:spPr bwMode="hidden">
                    <a:xfrm rot="19495919" flipH="1">
                      <a:off x="-2" y="2984"/>
                      <a:ext cx="976" cy="547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th-TH" sz="1800" b="1">
                        <a:solidFill>
                          <a:srgbClr val="FFCC00"/>
                        </a:solidFill>
                        <a:effectLst/>
                        <a:latin typeface="Arial" pitchFamily="34" charset="0"/>
                        <a:cs typeface="Angsana New" pitchFamily="18" charset="-34"/>
                      </a:endParaRPr>
                    </a:p>
                  </p:txBody>
                </p:sp>
              </p:grpSp>
              <p:grpSp>
                <p:nvGrpSpPr>
                  <p:cNvPr id="151686" name="Group 39"/>
                  <p:cNvGrpSpPr>
                    <a:grpSpLocks/>
                  </p:cNvGrpSpPr>
                  <p:nvPr/>
                </p:nvGrpSpPr>
                <p:grpSpPr bwMode="auto">
                  <a:xfrm>
                    <a:off x="22" y="1981"/>
                    <a:ext cx="2477" cy="1064"/>
                    <a:chOff x="-52" y="2009"/>
                    <a:chExt cx="2477" cy="1064"/>
                  </a:xfrm>
                </p:grpSpPr>
                <p:sp>
                  <p:nvSpPr>
                    <p:cNvPr id="113" name="Freeform 40"/>
                    <p:cNvSpPr>
                      <a:spLocks/>
                    </p:cNvSpPr>
                    <p:nvPr/>
                  </p:nvSpPr>
                  <p:spPr bwMode="hidden">
                    <a:xfrm rot="20017085" flipH="1">
                      <a:off x="689" y="2009"/>
                      <a:ext cx="1733" cy="304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th-TH" sz="1800" b="1">
                        <a:solidFill>
                          <a:srgbClr val="FFCC00"/>
                        </a:solidFill>
                        <a:effectLst/>
                        <a:latin typeface="Arial" pitchFamily="34" charset="0"/>
                        <a:cs typeface="Angsana New" pitchFamily="18" charset="-34"/>
                      </a:endParaRPr>
                    </a:p>
                  </p:txBody>
                </p:sp>
                <p:sp>
                  <p:nvSpPr>
                    <p:cNvPr id="114" name="Freeform 41"/>
                    <p:cNvSpPr>
                      <a:spLocks/>
                    </p:cNvSpPr>
                    <p:nvPr/>
                  </p:nvSpPr>
                  <p:spPr bwMode="hidden">
                    <a:xfrm rot="20017085" flipH="1">
                      <a:off x="-52" y="2596"/>
                      <a:ext cx="932" cy="474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th-TH" sz="1800" b="1">
                        <a:solidFill>
                          <a:srgbClr val="FFCC00"/>
                        </a:solidFill>
                        <a:effectLst/>
                        <a:latin typeface="Arial" pitchFamily="34" charset="0"/>
                        <a:cs typeface="Angsana New" pitchFamily="18" charset="-34"/>
                      </a:endParaRPr>
                    </a:p>
                  </p:txBody>
                </p:sp>
              </p:grpSp>
              <p:grpSp>
                <p:nvGrpSpPr>
                  <p:cNvPr id="151689" name="Group 42"/>
                  <p:cNvGrpSpPr>
                    <a:grpSpLocks/>
                  </p:cNvGrpSpPr>
                  <p:nvPr/>
                </p:nvGrpSpPr>
                <p:grpSpPr bwMode="auto">
                  <a:xfrm>
                    <a:off x="0" y="1785"/>
                    <a:ext cx="2472" cy="927"/>
                    <a:chOff x="-74" y="1813"/>
                    <a:chExt cx="2472" cy="927"/>
                  </a:xfrm>
                </p:grpSpPr>
                <p:sp>
                  <p:nvSpPr>
                    <p:cNvPr id="111" name="Freeform 43"/>
                    <p:cNvSpPr>
                      <a:spLocks/>
                    </p:cNvSpPr>
                    <p:nvPr/>
                  </p:nvSpPr>
                  <p:spPr bwMode="hidden">
                    <a:xfrm rot="20519637" flipH="1">
                      <a:off x="720" y="1816"/>
                      <a:ext cx="1675" cy="33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th-TH" sz="1800" b="1">
                        <a:solidFill>
                          <a:srgbClr val="FFCC00"/>
                        </a:solidFill>
                        <a:effectLst/>
                        <a:latin typeface="Arial" pitchFamily="34" charset="0"/>
                        <a:cs typeface="Angsana New" pitchFamily="18" charset="-34"/>
                      </a:endParaRPr>
                    </a:p>
                  </p:txBody>
                </p:sp>
                <p:sp>
                  <p:nvSpPr>
                    <p:cNvPr id="112" name="Freeform 44"/>
                    <p:cNvSpPr>
                      <a:spLocks/>
                    </p:cNvSpPr>
                    <p:nvPr/>
                  </p:nvSpPr>
                  <p:spPr bwMode="hidden">
                    <a:xfrm rot="20519637" flipH="1">
                      <a:off x="-74" y="2214"/>
                      <a:ext cx="901" cy="529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th-TH" sz="1800" b="1">
                        <a:solidFill>
                          <a:srgbClr val="FFCC00"/>
                        </a:solidFill>
                        <a:effectLst/>
                        <a:latin typeface="Arial" pitchFamily="34" charset="0"/>
                        <a:cs typeface="Angsana New" pitchFamily="18" charset="-34"/>
                      </a:endParaRPr>
                    </a:p>
                  </p:txBody>
                </p:sp>
              </p:grpSp>
              <p:grpSp>
                <p:nvGrpSpPr>
                  <p:cNvPr id="151690" name="Group 45"/>
                  <p:cNvGrpSpPr>
                    <a:grpSpLocks/>
                  </p:cNvGrpSpPr>
                  <p:nvPr/>
                </p:nvGrpSpPr>
                <p:grpSpPr bwMode="auto">
                  <a:xfrm>
                    <a:off x="96" y="1563"/>
                    <a:ext cx="2342" cy="657"/>
                    <a:chOff x="22" y="1591"/>
                    <a:chExt cx="2342" cy="657"/>
                  </a:xfrm>
                </p:grpSpPr>
                <p:sp>
                  <p:nvSpPr>
                    <p:cNvPr id="109" name="Freeform 46"/>
                    <p:cNvSpPr>
                      <a:spLocks/>
                    </p:cNvSpPr>
                    <p:nvPr/>
                  </p:nvSpPr>
                  <p:spPr bwMode="hidden">
                    <a:xfrm rot="21136207" flipH="1">
                      <a:off x="819" y="1591"/>
                      <a:ext cx="1545" cy="312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th-TH" sz="1800" b="1">
                        <a:solidFill>
                          <a:srgbClr val="FFCC00"/>
                        </a:solidFill>
                        <a:effectLst/>
                        <a:latin typeface="Arial" pitchFamily="34" charset="0"/>
                        <a:cs typeface="Angsana New" pitchFamily="18" charset="-34"/>
                      </a:endParaRPr>
                    </a:p>
                  </p:txBody>
                </p:sp>
                <p:sp>
                  <p:nvSpPr>
                    <p:cNvPr id="110" name="Freeform 47"/>
                    <p:cNvSpPr>
                      <a:spLocks/>
                    </p:cNvSpPr>
                    <p:nvPr/>
                  </p:nvSpPr>
                  <p:spPr bwMode="hidden">
                    <a:xfrm rot="21136207" flipH="1">
                      <a:off x="25" y="1758"/>
                      <a:ext cx="828" cy="487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th-TH" sz="1800" b="1">
                        <a:solidFill>
                          <a:srgbClr val="FFCC00"/>
                        </a:solidFill>
                        <a:effectLst/>
                        <a:latin typeface="Arial" pitchFamily="34" charset="0"/>
                        <a:cs typeface="Angsana New" pitchFamily="18" charset="-34"/>
                      </a:endParaRPr>
                    </a:p>
                  </p:txBody>
                </p:sp>
              </p:grpSp>
              <p:grpSp>
                <p:nvGrpSpPr>
                  <p:cNvPr id="151691" name="Group 48"/>
                  <p:cNvGrpSpPr>
                    <a:grpSpLocks/>
                  </p:cNvGrpSpPr>
                  <p:nvPr/>
                </p:nvGrpSpPr>
                <p:grpSpPr bwMode="auto">
                  <a:xfrm>
                    <a:off x="263" y="1418"/>
                    <a:ext cx="2150" cy="343"/>
                    <a:chOff x="189" y="1446"/>
                    <a:chExt cx="2150" cy="343"/>
                  </a:xfrm>
                </p:grpSpPr>
                <p:sp>
                  <p:nvSpPr>
                    <p:cNvPr id="107" name="Freeform 49"/>
                    <p:cNvSpPr>
                      <a:spLocks/>
                    </p:cNvSpPr>
                    <p:nvPr/>
                  </p:nvSpPr>
                  <p:spPr bwMode="hidden">
                    <a:xfrm rot="84182" flipH="1">
                      <a:off x="934" y="1466"/>
                      <a:ext cx="1402" cy="219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th-TH" sz="1800" b="1">
                        <a:solidFill>
                          <a:srgbClr val="FFCC00"/>
                        </a:solidFill>
                        <a:effectLst/>
                        <a:latin typeface="Arial" pitchFamily="34" charset="0"/>
                        <a:cs typeface="Angsana New" pitchFamily="18" charset="-34"/>
                      </a:endParaRPr>
                    </a:p>
                  </p:txBody>
                </p:sp>
                <p:sp>
                  <p:nvSpPr>
                    <p:cNvPr id="108" name="Freeform 50"/>
                    <p:cNvSpPr>
                      <a:spLocks/>
                    </p:cNvSpPr>
                    <p:nvPr/>
                  </p:nvSpPr>
                  <p:spPr bwMode="hidden">
                    <a:xfrm rot="84182" flipH="1">
                      <a:off x="189" y="1443"/>
                      <a:ext cx="754" cy="34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th-TH" sz="1800" b="1">
                        <a:solidFill>
                          <a:srgbClr val="FFCC00"/>
                        </a:solidFill>
                        <a:effectLst/>
                        <a:latin typeface="Arial" pitchFamily="34" charset="0"/>
                        <a:cs typeface="Angsana New" pitchFamily="18" charset="-34"/>
                      </a:endParaRPr>
                    </a:p>
                  </p:txBody>
                </p:sp>
              </p:grpSp>
              <p:grpSp>
                <p:nvGrpSpPr>
                  <p:cNvPr id="151692" name="Group 51"/>
                  <p:cNvGrpSpPr>
                    <a:grpSpLocks/>
                  </p:cNvGrpSpPr>
                  <p:nvPr/>
                </p:nvGrpSpPr>
                <p:grpSpPr bwMode="auto">
                  <a:xfrm>
                    <a:off x="579" y="1066"/>
                    <a:ext cx="1879" cy="427"/>
                    <a:chOff x="505" y="1094"/>
                    <a:chExt cx="1879" cy="427"/>
                  </a:xfrm>
                </p:grpSpPr>
                <p:sp>
                  <p:nvSpPr>
                    <p:cNvPr id="105" name="Freeform 52"/>
                    <p:cNvSpPr>
                      <a:spLocks/>
                    </p:cNvSpPr>
                    <p:nvPr/>
                  </p:nvSpPr>
                  <p:spPr bwMode="hidden">
                    <a:xfrm rot="802576" flipH="1">
                      <a:off x="1152" y="1306"/>
                      <a:ext cx="1232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th-TH" sz="1800" b="1">
                        <a:solidFill>
                          <a:srgbClr val="FFCC00"/>
                        </a:solidFill>
                        <a:effectLst/>
                        <a:latin typeface="Arial" pitchFamily="34" charset="0"/>
                        <a:cs typeface="Angsana New" pitchFamily="18" charset="-34"/>
                      </a:endParaRPr>
                    </a:p>
                  </p:txBody>
                </p:sp>
                <p:sp>
                  <p:nvSpPr>
                    <p:cNvPr id="106" name="Freeform 53"/>
                    <p:cNvSpPr>
                      <a:spLocks/>
                    </p:cNvSpPr>
                    <p:nvPr/>
                  </p:nvSpPr>
                  <p:spPr bwMode="hidden">
                    <a:xfrm rot="802576" flipH="1">
                      <a:off x="505" y="1094"/>
                      <a:ext cx="662" cy="34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th-TH" sz="1800" b="1">
                        <a:solidFill>
                          <a:srgbClr val="FFCC00"/>
                        </a:solidFill>
                        <a:effectLst/>
                        <a:latin typeface="Arial" pitchFamily="34" charset="0"/>
                        <a:cs typeface="Angsana New" pitchFamily="18" charset="-34"/>
                      </a:endParaRPr>
                    </a:p>
                  </p:txBody>
                </p:sp>
              </p:grpSp>
              <p:grpSp>
                <p:nvGrpSpPr>
                  <p:cNvPr id="151693" name="Group 54"/>
                  <p:cNvGrpSpPr>
                    <a:grpSpLocks/>
                  </p:cNvGrpSpPr>
                  <p:nvPr/>
                </p:nvGrpSpPr>
                <p:grpSpPr bwMode="auto">
                  <a:xfrm>
                    <a:off x="690" y="871"/>
                    <a:ext cx="1850" cy="554"/>
                    <a:chOff x="616" y="899"/>
                    <a:chExt cx="1850" cy="554"/>
                  </a:xfrm>
                </p:grpSpPr>
                <p:sp>
                  <p:nvSpPr>
                    <p:cNvPr id="103" name="Freeform 55"/>
                    <p:cNvSpPr>
                      <a:spLocks/>
                    </p:cNvSpPr>
                    <p:nvPr/>
                  </p:nvSpPr>
                  <p:spPr bwMode="hidden">
                    <a:xfrm rot="1277471" flipH="1">
                      <a:off x="1233" y="1238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th-TH" sz="1800" b="1">
                        <a:solidFill>
                          <a:srgbClr val="FFCC00"/>
                        </a:solidFill>
                        <a:effectLst/>
                        <a:latin typeface="Arial" pitchFamily="34" charset="0"/>
                        <a:cs typeface="Angsana New" pitchFamily="18" charset="-34"/>
                      </a:endParaRPr>
                    </a:p>
                  </p:txBody>
                </p:sp>
                <p:sp>
                  <p:nvSpPr>
                    <p:cNvPr id="104" name="Freeform 56"/>
                    <p:cNvSpPr>
                      <a:spLocks/>
                    </p:cNvSpPr>
                    <p:nvPr/>
                  </p:nvSpPr>
                  <p:spPr bwMode="hidden">
                    <a:xfrm rot="1277471" flipH="1">
                      <a:off x="616" y="902"/>
                      <a:ext cx="662" cy="335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th-TH" sz="1800" b="1">
                        <a:solidFill>
                          <a:srgbClr val="FFCC00"/>
                        </a:solidFill>
                        <a:effectLst/>
                        <a:latin typeface="Arial" pitchFamily="34" charset="0"/>
                        <a:cs typeface="Angsana New" pitchFamily="18" charset="-34"/>
                      </a:endParaRPr>
                    </a:p>
                  </p:txBody>
                </p:sp>
              </p:grpSp>
              <p:grpSp>
                <p:nvGrpSpPr>
                  <p:cNvPr id="151694" name="Group 57"/>
                  <p:cNvGrpSpPr>
                    <a:grpSpLocks/>
                  </p:cNvGrpSpPr>
                  <p:nvPr/>
                </p:nvGrpSpPr>
                <p:grpSpPr bwMode="auto">
                  <a:xfrm>
                    <a:off x="911" y="589"/>
                    <a:ext cx="1767" cy="743"/>
                    <a:chOff x="911" y="589"/>
                    <a:chExt cx="1767" cy="743"/>
                  </a:xfrm>
                </p:grpSpPr>
                <p:sp>
                  <p:nvSpPr>
                    <p:cNvPr id="101" name="Freeform 58"/>
                    <p:cNvSpPr>
                      <a:spLocks/>
                    </p:cNvSpPr>
                    <p:nvPr/>
                  </p:nvSpPr>
                  <p:spPr bwMode="hidden">
                    <a:xfrm rot="2028410" flipH="1">
                      <a:off x="1446" y="1117"/>
                      <a:ext cx="1232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th-TH" sz="1800" b="1">
                        <a:solidFill>
                          <a:srgbClr val="FFCC00"/>
                        </a:solidFill>
                        <a:effectLst/>
                        <a:latin typeface="Arial" pitchFamily="34" charset="0"/>
                        <a:cs typeface="Angsana New" pitchFamily="18" charset="-34"/>
                      </a:endParaRPr>
                    </a:p>
                  </p:txBody>
                </p:sp>
                <p:sp>
                  <p:nvSpPr>
                    <p:cNvPr id="102" name="Freeform 59"/>
                    <p:cNvSpPr>
                      <a:spLocks/>
                    </p:cNvSpPr>
                    <p:nvPr/>
                  </p:nvSpPr>
                  <p:spPr bwMode="hidden">
                    <a:xfrm rot="2028410" flipH="1">
                      <a:off x="911" y="592"/>
                      <a:ext cx="662" cy="335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th-TH" sz="1800" b="1">
                        <a:solidFill>
                          <a:srgbClr val="FFCC00"/>
                        </a:solidFill>
                        <a:effectLst/>
                        <a:latin typeface="Arial" pitchFamily="34" charset="0"/>
                        <a:cs typeface="Angsana New" pitchFamily="18" charset="-34"/>
                      </a:endParaRPr>
                    </a:p>
                  </p:txBody>
                </p:sp>
              </p:grpSp>
              <p:grpSp>
                <p:nvGrpSpPr>
                  <p:cNvPr id="151695" name="Group 60"/>
                  <p:cNvGrpSpPr>
                    <a:grpSpLocks/>
                  </p:cNvGrpSpPr>
                  <p:nvPr/>
                </p:nvGrpSpPr>
                <p:grpSpPr bwMode="auto">
                  <a:xfrm>
                    <a:off x="1120" y="300"/>
                    <a:ext cx="1693" cy="892"/>
                    <a:chOff x="1120" y="300"/>
                    <a:chExt cx="1693" cy="892"/>
                  </a:xfrm>
                </p:grpSpPr>
                <p:sp>
                  <p:nvSpPr>
                    <p:cNvPr id="99" name="Freeform 61"/>
                    <p:cNvSpPr>
                      <a:spLocks/>
                    </p:cNvSpPr>
                    <p:nvPr/>
                  </p:nvSpPr>
                  <p:spPr bwMode="hidden">
                    <a:xfrm rot="2664424" flipH="1">
                      <a:off x="1562" y="977"/>
                      <a:ext cx="1251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th-TH" sz="1800" b="1">
                        <a:solidFill>
                          <a:srgbClr val="FFCC00"/>
                        </a:solidFill>
                        <a:effectLst/>
                        <a:latin typeface="Arial" pitchFamily="34" charset="0"/>
                        <a:cs typeface="Angsana New" pitchFamily="18" charset="-34"/>
                      </a:endParaRPr>
                    </a:p>
                  </p:txBody>
                </p:sp>
                <p:sp>
                  <p:nvSpPr>
                    <p:cNvPr id="100" name="Freeform 62"/>
                    <p:cNvSpPr>
                      <a:spLocks/>
                    </p:cNvSpPr>
                    <p:nvPr/>
                  </p:nvSpPr>
                  <p:spPr bwMode="hidden">
                    <a:xfrm rot="2664424" flipH="1">
                      <a:off x="1120" y="300"/>
                      <a:ext cx="672" cy="339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th-TH" sz="1800" b="1">
                        <a:solidFill>
                          <a:srgbClr val="FFCC00"/>
                        </a:solidFill>
                        <a:effectLst/>
                        <a:latin typeface="Arial" pitchFamily="34" charset="0"/>
                        <a:cs typeface="Angsana New" pitchFamily="18" charset="-34"/>
                      </a:endParaRPr>
                    </a:p>
                  </p:txBody>
                </p:sp>
              </p:grpSp>
              <p:grpSp>
                <p:nvGrpSpPr>
                  <p:cNvPr id="151696" name="Group 63"/>
                  <p:cNvGrpSpPr>
                    <a:grpSpLocks/>
                  </p:cNvGrpSpPr>
                  <p:nvPr/>
                </p:nvGrpSpPr>
                <p:grpSpPr bwMode="auto">
                  <a:xfrm>
                    <a:off x="1707" y="76"/>
                    <a:ext cx="778" cy="1512"/>
                    <a:chOff x="1633" y="104"/>
                    <a:chExt cx="778" cy="1512"/>
                  </a:xfrm>
                </p:grpSpPr>
                <p:sp>
                  <p:nvSpPr>
                    <p:cNvPr id="97" name="Freeform 64"/>
                    <p:cNvSpPr>
                      <a:spLocks/>
                    </p:cNvSpPr>
                    <p:nvPr/>
                  </p:nvSpPr>
                  <p:spPr bwMode="hidden">
                    <a:xfrm rot="3473776" flipH="1">
                      <a:off x="1750" y="961"/>
                      <a:ext cx="1103" cy="214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th-TH" sz="1800" b="1">
                        <a:solidFill>
                          <a:srgbClr val="FFCC00"/>
                        </a:solidFill>
                        <a:effectLst/>
                        <a:latin typeface="Arial" pitchFamily="34" charset="0"/>
                        <a:cs typeface="Angsana New" pitchFamily="18" charset="-34"/>
                      </a:endParaRPr>
                    </a:p>
                  </p:txBody>
                </p:sp>
                <p:sp>
                  <p:nvSpPr>
                    <p:cNvPr id="98" name="Freeform 65"/>
                    <p:cNvSpPr>
                      <a:spLocks/>
                    </p:cNvSpPr>
                    <p:nvPr/>
                  </p:nvSpPr>
                  <p:spPr bwMode="hidden">
                    <a:xfrm rot="3473776" flipH="1">
                      <a:off x="1506" y="231"/>
                      <a:ext cx="591" cy="337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th-TH" sz="1800" b="1">
                        <a:solidFill>
                          <a:srgbClr val="FFCC00"/>
                        </a:solidFill>
                        <a:effectLst/>
                        <a:latin typeface="Arial" pitchFamily="34" charset="0"/>
                        <a:cs typeface="Angsana New" pitchFamily="18" charset="-34"/>
                      </a:endParaRPr>
                    </a:p>
                  </p:txBody>
                </p:sp>
              </p:grpSp>
              <p:grpSp>
                <p:nvGrpSpPr>
                  <p:cNvPr id="151697" name="Group 66"/>
                  <p:cNvGrpSpPr>
                    <a:grpSpLocks/>
                  </p:cNvGrpSpPr>
                  <p:nvPr/>
                </p:nvGrpSpPr>
                <p:grpSpPr bwMode="auto">
                  <a:xfrm>
                    <a:off x="2009" y="0"/>
                    <a:ext cx="634" cy="1534"/>
                    <a:chOff x="1935" y="28"/>
                    <a:chExt cx="634" cy="1534"/>
                  </a:xfrm>
                </p:grpSpPr>
                <p:sp>
                  <p:nvSpPr>
                    <p:cNvPr id="95" name="Freeform 67"/>
                    <p:cNvSpPr>
                      <a:spLocks/>
                    </p:cNvSpPr>
                    <p:nvPr/>
                  </p:nvSpPr>
                  <p:spPr bwMode="hidden">
                    <a:xfrm rot="4126480" flipH="1">
                      <a:off x="1928" y="927"/>
                      <a:ext cx="1063" cy="214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th-TH" sz="1800" b="1">
                        <a:solidFill>
                          <a:srgbClr val="FFCC00"/>
                        </a:solidFill>
                        <a:effectLst/>
                        <a:latin typeface="Arial" pitchFamily="34" charset="0"/>
                        <a:cs typeface="Angsana New" pitchFamily="18" charset="-34"/>
                      </a:endParaRPr>
                    </a:p>
                  </p:txBody>
                </p:sp>
                <p:sp>
                  <p:nvSpPr>
                    <p:cNvPr id="96" name="Freeform 68"/>
                    <p:cNvSpPr>
                      <a:spLocks/>
                    </p:cNvSpPr>
                    <p:nvPr/>
                  </p:nvSpPr>
                  <p:spPr bwMode="hidden">
                    <a:xfrm rot="4126480" flipH="1">
                      <a:off x="1821" y="148"/>
                      <a:ext cx="569" cy="335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th-TH" sz="1800" b="1">
                        <a:solidFill>
                          <a:srgbClr val="FFCC00"/>
                        </a:solidFill>
                        <a:effectLst/>
                        <a:latin typeface="Arial" pitchFamily="34" charset="0"/>
                        <a:cs typeface="Angsana New" pitchFamily="18" charset="-34"/>
                      </a:endParaRPr>
                    </a:p>
                  </p:txBody>
                </p:sp>
              </p:grpSp>
              <p:grpSp>
                <p:nvGrpSpPr>
                  <p:cNvPr id="151698" name="Group 69"/>
                  <p:cNvGrpSpPr>
                    <a:grpSpLocks/>
                  </p:cNvGrpSpPr>
                  <p:nvPr/>
                </p:nvGrpSpPr>
                <p:grpSpPr bwMode="auto">
                  <a:xfrm>
                    <a:off x="2896" y="644"/>
                    <a:ext cx="1845" cy="566"/>
                    <a:chOff x="2822" y="672"/>
                    <a:chExt cx="1845" cy="566"/>
                  </a:xfrm>
                </p:grpSpPr>
                <p:sp>
                  <p:nvSpPr>
                    <p:cNvPr id="93" name="Freeform 70"/>
                    <p:cNvSpPr>
                      <a:spLocks/>
                    </p:cNvSpPr>
                    <p:nvPr/>
                  </p:nvSpPr>
                  <p:spPr bwMode="hidden">
                    <a:xfrm rot="-1325434">
                      <a:off x="2825" y="1023"/>
                      <a:ext cx="1231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th-TH" sz="1800" b="1">
                        <a:solidFill>
                          <a:srgbClr val="FFCC00"/>
                        </a:solidFill>
                        <a:effectLst/>
                        <a:latin typeface="Arial" pitchFamily="34" charset="0"/>
                        <a:cs typeface="Angsana New" pitchFamily="18" charset="-34"/>
                      </a:endParaRPr>
                    </a:p>
                  </p:txBody>
                </p:sp>
                <p:sp>
                  <p:nvSpPr>
                    <p:cNvPr id="94" name="Freeform 71"/>
                    <p:cNvSpPr>
                      <a:spLocks/>
                    </p:cNvSpPr>
                    <p:nvPr/>
                  </p:nvSpPr>
                  <p:spPr bwMode="hidden">
                    <a:xfrm rot="-1325434">
                      <a:off x="4007" y="672"/>
                      <a:ext cx="663" cy="34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th-TH" sz="1800" b="1">
                        <a:solidFill>
                          <a:srgbClr val="FFCC00"/>
                        </a:solidFill>
                        <a:effectLst/>
                        <a:latin typeface="Arial" pitchFamily="34" charset="0"/>
                        <a:cs typeface="Angsana New" pitchFamily="18" charset="-34"/>
                      </a:endParaRPr>
                    </a:p>
                  </p:txBody>
                </p:sp>
              </p:grpSp>
              <p:grpSp>
                <p:nvGrpSpPr>
                  <p:cNvPr id="151699" name="Group 72"/>
                  <p:cNvGrpSpPr>
                    <a:grpSpLocks/>
                  </p:cNvGrpSpPr>
                  <p:nvPr/>
                </p:nvGrpSpPr>
                <p:grpSpPr bwMode="auto">
                  <a:xfrm>
                    <a:off x="2757" y="417"/>
                    <a:ext cx="1781" cy="717"/>
                    <a:chOff x="2683" y="445"/>
                    <a:chExt cx="1781" cy="717"/>
                  </a:xfrm>
                </p:grpSpPr>
                <p:sp>
                  <p:nvSpPr>
                    <p:cNvPr id="91" name="Freeform 73"/>
                    <p:cNvSpPr>
                      <a:spLocks/>
                    </p:cNvSpPr>
                    <p:nvPr/>
                  </p:nvSpPr>
                  <p:spPr bwMode="hidden">
                    <a:xfrm rot="-1921064">
                      <a:off x="2683" y="947"/>
                      <a:ext cx="1232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th-TH" sz="1800" b="1">
                        <a:solidFill>
                          <a:srgbClr val="FFCC00"/>
                        </a:solidFill>
                        <a:effectLst/>
                        <a:latin typeface="Arial" pitchFamily="34" charset="0"/>
                        <a:cs typeface="Angsana New" pitchFamily="18" charset="-34"/>
                      </a:endParaRPr>
                    </a:p>
                  </p:txBody>
                </p:sp>
                <p:sp>
                  <p:nvSpPr>
                    <p:cNvPr id="92" name="Freeform 74"/>
                    <p:cNvSpPr>
                      <a:spLocks/>
                    </p:cNvSpPr>
                    <p:nvPr/>
                  </p:nvSpPr>
                  <p:spPr bwMode="hidden">
                    <a:xfrm rot="-1921064">
                      <a:off x="3802" y="445"/>
                      <a:ext cx="662" cy="339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th-TH" sz="1800" b="1">
                        <a:solidFill>
                          <a:srgbClr val="FFCC00"/>
                        </a:solidFill>
                        <a:effectLst/>
                        <a:latin typeface="Arial" pitchFamily="34" charset="0"/>
                        <a:cs typeface="Angsana New" pitchFamily="18" charset="-34"/>
                      </a:endParaRPr>
                    </a:p>
                  </p:txBody>
                </p:sp>
              </p:grpSp>
              <p:sp>
                <p:nvSpPr>
                  <p:cNvPr id="56" name="Freeform 75"/>
                  <p:cNvSpPr>
                    <a:spLocks/>
                  </p:cNvSpPr>
                  <p:nvPr/>
                </p:nvSpPr>
                <p:spPr bwMode="hidden">
                  <a:xfrm rot="4578755" flipH="1">
                    <a:off x="2176" y="949"/>
                    <a:ext cx="1026" cy="14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th-TH" sz="1800" b="1">
                      <a:solidFill>
                        <a:srgbClr val="FFCC00"/>
                      </a:solidFill>
                      <a:effectLst/>
                      <a:latin typeface="Arial" pitchFamily="34" charset="0"/>
                      <a:cs typeface="Angsana New" pitchFamily="18" charset="-34"/>
                    </a:endParaRPr>
                  </a:p>
                </p:txBody>
              </p:sp>
              <p:sp>
                <p:nvSpPr>
                  <p:cNvPr id="57" name="Freeform 76"/>
                  <p:cNvSpPr>
                    <a:spLocks/>
                  </p:cNvSpPr>
                  <p:nvPr/>
                </p:nvSpPr>
                <p:spPr bwMode="hidden">
                  <a:xfrm rot="4578755" flipH="1">
                    <a:off x="2197" y="196"/>
                    <a:ext cx="552" cy="22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th-TH" sz="1800" b="1">
                      <a:solidFill>
                        <a:srgbClr val="FFCC00"/>
                      </a:solidFill>
                      <a:effectLst/>
                      <a:latin typeface="Arial" pitchFamily="34" charset="0"/>
                      <a:cs typeface="Angsana New" pitchFamily="18" charset="-34"/>
                    </a:endParaRPr>
                  </a:p>
                </p:txBody>
              </p:sp>
              <p:grpSp>
                <p:nvGrpSpPr>
                  <p:cNvPr id="151700" name="Group 77"/>
                  <p:cNvGrpSpPr>
                    <a:grpSpLocks/>
                  </p:cNvGrpSpPr>
                  <p:nvPr/>
                </p:nvGrpSpPr>
                <p:grpSpPr bwMode="auto">
                  <a:xfrm>
                    <a:off x="2874" y="13"/>
                    <a:ext cx="640" cy="1520"/>
                    <a:chOff x="2800" y="41"/>
                    <a:chExt cx="640" cy="1520"/>
                  </a:xfrm>
                </p:grpSpPr>
                <p:sp>
                  <p:nvSpPr>
                    <p:cNvPr id="89" name="Freeform 78"/>
                    <p:cNvSpPr>
                      <a:spLocks/>
                    </p:cNvSpPr>
                    <p:nvPr/>
                  </p:nvSpPr>
                  <p:spPr bwMode="hidden">
                    <a:xfrm rot="-3857755">
                      <a:off x="2354" y="939"/>
                      <a:ext cx="1063" cy="18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th-TH" sz="1800" b="1">
                        <a:solidFill>
                          <a:srgbClr val="FFCC00"/>
                        </a:solidFill>
                        <a:effectLst/>
                        <a:latin typeface="Arial" pitchFamily="34" charset="0"/>
                        <a:cs typeface="Angsana New" pitchFamily="18" charset="-34"/>
                      </a:endParaRPr>
                    </a:p>
                  </p:txBody>
                </p:sp>
                <p:sp>
                  <p:nvSpPr>
                    <p:cNvPr id="90" name="Freeform 79"/>
                    <p:cNvSpPr>
                      <a:spLocks/>
                    </p:cNvSpPr>
                    <p:nvPr/>
                  </p:nvSpPr>
                  <p:spPr bwMode="hidden">
                    <a:xfrm rot="-3857755">
                      <a:off x="3010" y="182"/>
                      <a:ext cx="569" cy="291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th-TH" sz="1800" b="1">
                        <a:solidFill>
                          <a:srgbClr val="FFCC00"/>
                        </a:solidFill>
                        <a:effectLst/>
                        <a:latin typeface="Arial" pitchFamily="34" charset="0"/>
                        <a:cs typeface="Angsana New" pitchFamily="18" charset="-34"/>
                      </a:endParaRPr>
                    </a:p>
                  </p:txBody>
                </p:sp>
              </p:grpSp>
              <p:grpSp>
                <p:nvGrpSpPr>
                  <p:cNvPr id="151701" name="Group 80"/>
                  <p:cNvGrpSpPr>
                    <a:grpSpLocks/>
                  </p:cNvGrpSpPr>
                  <p:nvPr/>
                </p:nvGrpSpPr>
                <p:grpSpPr bwMode="auto">
                  <a:xfrm>
                    <a:off x="3008" y="135"/>
                    <a:ext cx="1017" cy="1464"/>
                    <a:chOff x="2934" y="163"/>
                    <a:chExt cx="1017" cy="1464"/>
                  </a:xfrm>
                </p:grpSpPr>
                <p:sp>
                  <p:nvSpPr>
                    <p:cNvPr id="87" name="Freeform 81"/>
                    <p:cNvSpPr>
                      <a:spLocks/>
                    </p:cNvSpPr>
                    <p:nvPr/>
                  </p:nvSpPr>
                  <p:spPr bwMode="hidden">
                    <a:xfrm rot="-2777260">
                      <a:off x="2498" y="912"/>
                      <a:ext cx="1155" cy="269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th-TH" sz="1800" b="1">
                        <a:solidFill>
                          <a:srgbClr val="FFCC00"/>
                        </a:solidFill>
                        <a:effectLst/>
                        <a:latin typeface="Arial" pitchFamily="34" charset="0"/>
                        <a:cs typeface="Angsana New" pitchFamily="18" charset="-34"/>
                      </a:endParaRPr>
                    </a:p>
                  </p:txBody>
                </p:sp>
                <p:sp>
                  <p:nvSpPr>
                    <p:cNvPr id="88" name="Freeform 82"/>
                    <p:cNvSpPr>
                      <a:spLocks/>
                    </p:cNvSpPr>
                    <p:nvPr/>
                  </p:nvSpPr>
                  <p:spPr bwMode="hidden">
                    <a:xfrm rot="-2777260">
                      <a:off x="3431" y="260"/>
                      <a:ext cx="622" cy="42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th-TH" sz="1800" b="1">
                        <a:solidFill>
                          <a:srgbClr val="FFCC00"/>
                        </a:solidFill>
                        <a:effectLst/>
                        <a:latin typeface="Arial" pitchFamily="34" charset="0"/>
                        <a:cs typeface="Angsana New" pitchFamily="18" charset="-34"/>
                      </a:endParaRPr>
                    </a:p>
                  </p:txBody>
                </p:sp>
              </p:grpSp>
              <p:grpSp>
                <p:nvGrpSpPr>
                  <p:cNvPr id="151702" name="Group 83"/>
                  <p:cNvGrpSpPr>
                    <a:grpSpLocks/>
                  </p:cNvGrpSpPr>
                  <p:nvPr/>
                </p:nvGrpSpPr>
                <p:grpSpPr bwMode="auto">
                  <a:xfrm>
                    <a:off x="2804" y="4"/>
                    <a:ext cx="243" cy="1448"/>
                    <a:chOff x="2730" y="32"/>
                    <a:chExt cx="243" cy="1448"/>
                  </a:xfrm>
                </p:grpSpPr>
                <p:sp>
                  <p:nvSpPr>
                    <p:cNvPr id="85" name="Freeform 84"/>
                    <p:cNvSpPr>
                      <a:spLocks/>
                    </p:cNvSpPr>
                    <p:nvPr/>
                  </p:nvSpPr>
                  <p:spPr bwMode="hidden">
                    <a:xfrm rot="-4903748">
                      <a:off x="2296" y="960"/>
                      <a:ext cx="954" cy="8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th-TH" sz="1800" b="1">
                        <a:solidFill>
                          <a:srgbClr val="FFCC00"/>
                        </a:solidFill>
                        <a:effectLst/>
                        <a:latin typeface="Arial" pitchFamily="34" charset="0"/>
                        <a:cs typeface="Angsana New" pitchFamily="18" charset="-34"/>
                      </a:endParaRPr>
                    </a:p>
                  </p:txBody>
                </p:sp>
                <p:sp>
                  <p:nvSpPr>
                    <p:cNvPr id="86" name="Freeform 85"/>
                    <p:cNvSpPr>
                      <a:spLocks/>
                    </p:cNvSpPr>
                    <p:nvPr/>
                  </p:nvSpPr>
                  <p:spPr bwMode="hidden">
                    <a:xfrm rot="-4903748">
                      <a:off x="2647" y="220"/>
                      <a:ext cx="512" cy="135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th-TH" sz="1800" b="1">
                        <a:solidFill>
                          <a:srgbClr val="FFCC00"/>
                        </a:solidFill>
                        <a:effectLst/>
                        <a:latin typeface="Arial" pitchFamily="34" charset="0"/>
                        <a:cs typeface="Angsana New" pitchFamily="18" charset="-34"/>
                      </a:endParaRPr>
                    </a:p>
                  </p:txBody>
                </p:sp>
              </p:grpSp>
              <p:grpSp>
                <p:nvGrpSpPr>
                  <p:cNvPr id="151703" name="Group 86"/>
                  <p:cNvGrpSpPr>
                    <a:grpSpLocks/>
                  </p:cNvGrpSpPr>
                  <p:nvPr/>
                </p:nvGrpSpPr>
                <p:grpSpPr bwMode="auto">
                  <a:xfrm>
                    <a:off x="1017" y="1741"/>
                    <a:ext cx="1085" cy="2450"/>
                    <a:chOff x="943" y="1769"/>
                    <a:chExt cx="1085" cy="2450"/>
                  </a:xfrm>
                </p:grpSpPr>
                <p:sp>
                  <p:nvSpPr>
                    <p:cNvPr id="83" name="Freeform 87"/>
                    <p:cNvSpPr>
                      <a:spLocks/>
                    </p:cNvSpPr>
                    <p:nvPr/>
                  </p:nvSpPr>
                  <p:spPr bwMode="hidden">
                    <a:xfrm rot="18335692" flipH="1">
                      <a:off x="1011" y="2474"/>
                      <a:ext cx="1724" cy="313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th-TH" sz="1800" b="1">
                        <a:solidFill>
                          <a:srgbClr val="FFCC00"/>
                        </a:solidFill>
                        <a:effectLst/>
                        <a:latin typeface="Arial" pitchFamily="34" charset="0"/>
                        <a:cs typeface="Angsana New" pitchFamily="18" charset="-34"/>
                      </a:endParaRPr>
                    </a:p>
                  </p:txBody>
                </p:sp>
                <p:sp>
                  <p:nvSpPr>
                    <p:cNvPr id="84" name="Freeform 88"/>
                    <p:cNvSpPr>
                      <a:spLocks/>
                    </p:cNvSpPr>
                    <p:nvPr/>
                  </p:nvSpPr>
                  <p:spPr bwMode="hidden">
                    <a:xfrm rot="18335692" flipH="1">
                      <a:off x="727" y="3510"/>
                      <a:ext cx="923" cy="489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th-TH" sz="1800" b="1">
                        <a:solidFill>
                          <a:srgbClr val="FFCC00"/>
                        </a:solidFill>
                        <a:effectLst/>
                        <a:latin typeface="Arial" pitchFamily="34" charset="0"/>
                        <a:cs typeface="Angsana New" pitchFamily="18" charset="-34"/>
                      </a:endParaRPr>
                    </a:p>
                  </p:txBody>
                </p:sp>
              </p:grpSp>
              <p:grpSp>
                <p:nvGrpSpPr>
                  <p:cNvPr id="151704" name="Group 89"/>
                  <p:cNvGrpSpPr>
                    <a:grpSpLocks/>
                  </p:cNvGrpSpPr>
                  <p:nvPr/>
                </p:nvGrpSpPr>
                <p:grpSpPr bwMode="auto">
                  <a:xfrm>
                    <a:off x="1529" y="1908"/>
                    <a:ext cx="766" cy="2373"/>
                    <a:chOff x="1455" y="1936"/>
                    <a:chExt cx="766" cy="2373"/>
                  </a:xfrm>
                </p:grpSpPr>
                <p:sp>
                  <p:nvSpPr>
                    <p:cNvPr id="81" name="Freeform 90"/>
                    <p:cNvSpPr>
                      <a:spLocks/>
                    </p:cNvSpPr>
                    <p:nvPr/>
                  </p:nvSpPr>
                  <p:spPr bwMode="hidden">
                    <a:xfrm rot="17542885" flipH="1">
                      <a:off x="1270" y="2573"/>
                      <a:ext cx="1594" cy="314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th-TH" sz="1800" b="1">
                        <a:solidFill>
                          <a:srgbClr val="FFCC00"/>
                        </a:solidFill>
                        <a:effectLst/>
                        <a:latin typeface="Arial" pitchFamily="34" charset="0"/>
                        <a:cs typeface="Angsana New" pitchFamily="18" charset="-34"/>
                      </a:endParaRPr>
                    </a:p>
                  </p:txBody>
                </p:sp>
                <p:sp>
                  <p:nvSpPr>
                    <p:cNvPr id="82" name="Freeform 91"/>
                    <p:cNvSpPr>
                      <a:spLocks/>
                    </p:cNvSpPr>
                    <p:nvPr/>
                  </p:nvSpPr>
                  <p:spPr bwMode="hidden">
                    <a:xfrm rot="17542885" flipH="1">
                      <a:off x="1273" y="3635"/>
                      <a:ext cx="856" cy="489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th-TH" sz="1800" b="1">
                        <a:solidFill>
                          <a:srgbClr val="FFCC00"/>
                        </a:solidFill>
                        <a:effectLst/>
                        <a:latin typeface="Arial" pitchFamily="34" charset="0"/>
                        <a:cs typeface="Angsana New" pitchFamily="18" charset="-34"/>
                      </a:endParaRPr>
                    </a:p>
                  </p:txBody>
                </p:sp>
              </p:grpSp>
              <p:grpSp>
                <p:nvGrpSpPr>
                  <p:cNvPr id="151705" name="Group 92"/>
                  <p:cNvGrpSpPr>
                    <a:grpSpLocks/>
                  </p:cNvGrpSpPr>
                  <p:nvPr/>
                </p:nvGrpSpPr>
                <p:grpSpPr bwMode="auto">
                  <a:xfrm rot="88588">
                    <a:off x="2061" y="1962"/>
                    <a:ext cx="459" cy="2329"/>
                    <a:chOff x="1956" y="1990"/>
                    <a:chExt cx="492" cy="2604"/>
                  </a:xfrm>
                </p:grpSpPr>
                <p:sp>
                  <p:nvSpPr>
                    <p:cNvPr id="79" name="Freeform 93"/>
                    <p:cNvSpPr>
                      <a:spLocks/>
                    </p:cNvSpPr>
                    <p:nvPr/>
                  </p:nvSpPr>
                  <p:spPr bwMode="hidden">
                    <a:xfrm rot="16782062" flipH="1">
                      <a:off x="1434" y="2693"/>
                      <a:ext cx="1709" cy="293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th-TH" sz="1800" b="1">
                        <a:solidFill>
                          <a:srgbClr val="FFCC00"/>
                        </a:solidFill>
                        <a:effectLst/>
                        <a:latin typeface="Arial" pitchFamily="34" charset="0"/>
                        <a:cs typeface="Angsana New" pitchFamily="18" charset="-34"/>
                      </a:endParaRPr>
                    </a:p>
                  </p:txBody>
                </p:sp>
                <p:sp>
                  <p:nvSpPr>
                    <p:cNvPr id="80" name="Freeform 94"/>
                    <p:cNvSpPr>
                      <a:spLocks/>
                    </p:cNvSpPr>
                    <p:nvPr/>
                  </p:nvSpPr>
                  <p:spPr bwMode="hidden">
                    <a:xfrm rot="16782062" flipH="1">
                      <a:off x="1724" y="3893"/>
                      <a:ext cx="917" cy="464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th-TH" sz="1800" b="1">
                        <a:solidFill>
                          <a:srgbClr val="FFCC00"/>
                        </a:solidFill>
                        <a:effectLst/>
                        <a:latin typeface="Arial" pitchFamily="34" charset="0"/>
                        <a:cs typeface="Angsana New" pitchFamily="18" charset="-34"/>
                      </a:endParaRPr>
                    </a:p>
                  </p:txBody>
                </p:sp>
              </p:grpSp>
              <p:grpSp>
                <p:nvGrpSpPr>
                  <p:cNvPr id="151706" name="Group 95"/>
                  <p:cNvGrpSpPr>
                    <a:grpSpLocks/>
                  </p:cNvGrpSpPr>
                  <p:nvPr/>
                </p:nvGrpSpPr>
                <p:grpSpPr bwMode="auto">
                  <a:xfrm>
                    <a:off x="3408" y="1689"/>
                    <a:ext cx="1125" cy="2426"/>
                    <a:chOff x="3334" y="1717"/>
                    <a:chExt cx="1125" cy="2426"/>
                  </a:xfrm>
                </p:grpSpPr>
                <p:sp>
                  <p:nvSpPr>
                    <p:cNvPr id="77" name="Freeform 96"/>
                    <p:cNvSpPr>
                      <a:spLocks/>
                    </p:cNvSpPr>
                    <p:nvPr/>
                  </p:nvSpPr>
                  <p:spPr bwMode="hidden">
                    <a:xfrm rot="3144576">
                      <a:off x="2626" y="2423"/>
                      <a:ext cx="1724" cy="314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th-TH" sz="1800" b="1">
                        <a:solidFill>
                          <a:srgbClr val="FFCC00"/>
                        </a:solidFill>
                        <a:effectLst/>
                        <a:latin typeface="Arial" pitchFamily="34" charset="0"/>
                        <a:cs typeface="Angsana New" pitchFamily="18" charset="-34"/>
                      </a:endParaRPr>
                    </a:p>
                  </p:txBody>
                </p:sp>
                <p:sp>
                  <p:nvSpPr>
                    <p:cNvPr id="78" name="Freeform 97"/>
                    <p:cNvSpPr>
                      <a:spLocks/>
                    </p:cNvSpPr>
                    <p:nvPr/>
                  </p:nvSpPr>
                  <p:spPr bwMode="hidden">
                    <a:xfrm rot="3144576">
                      <a:off x="3751" y="3435"/>
                      <a:ext cx="922" cy="48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th-TH" sz="1800" b="1">
                        <a:solidFill>
                          <a:srgbClr val="FFCC00"/>
                        </a:solidFill>
                        <a:effectLst/>
                        <a:latin typeface="Arial" pitchFamily="34" charset="0"/>
                        <a:cs typeface="Angsana New" pitchFamily="18" charset="-34"/>
                      </a:endParaRPr>
                    </a:p>
                  </p:txBody>
                </p:sp>
              </p:grpSp>
              <p:grpSp>
                <p:nvGrpSpPr>
                  <p:cNvPr id="151707" name="Group 98"/>
                  <p:cNvGrpSpPr>
                    <a:grpSpLocks/>
                  </p:cNvGrpSpPr>
                  <p:nvPr/>
                </p:nvGrpSpPr>
                <p:grpSpPr bwMode="auto">
                  <a:xfrm>
                    <a:off x="3255" y="1838"/>
                    <a:ext cx="883" cy="2426"/>
                    <a:chOff x="3181" y="1866"/>
                    <a:chExt cx="883" cy="2426"/>
                  </a:xfrm>
                </p:grpSpPr>
                <p:sp>
                  <p:nvSpPr>
                    <p:cNvPr id="75" name="Freeform 99"/>
                    <p:cNvSpPr>
                      <a:spLocks/>
                    </p:cNvSpPr>
                    <p:nvPr/>
                  </p:nvSpPr>
                  <p:spPr bwMode="hidden">
                    <a:xfrm rot="3745735">
                      <a:off x="2505" y="2542"/>
                      <a:ext cx="1647" cy="301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th-TH" sz="1800" b="1">
                        <a:solidFill>
                          <a:srgbClr val="FFCC00"/>
                        </a:solidFill>
                        <a:effectLst/>
                        <a:latin typeface="Arial" pitchFamily="34" charset="0"/>
                        <a:cs typeface="Angsana New" pitchFamily="18" charset="-34"/>
                      </a:endParaRPr>
                    </a:p>
                  </p:txBody>
                </p:sp>
                <p:sp>
                  <p:nvSpPr>
                    <p:cNvPr id="76" name="Freeform 100"/>
                    <p:cNvSpPr>
                      <a:spLocks/>
                    </p:cNvSpPr>
                    <p:nvPr/>
                  </p:nvSpPr>
                  <p:spPr bwMode="hidden">
                    <a:xfrm rot="3745735">
                      <a:off x="3372" y="3614"/>
                      <a:ext cx="884" cy="471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th-TH" sz="1800" b="1">
                        <a:solidFill>
                          <a:srgbClr val="FFCC00"/>
                        </a:solidFill>
                        <a:effectLst/>
                        <a:latin typeface="Arial" pitchFamily="34" charset="0"/>
                        <a:cs typeface="Angsana New" pitchFamily="18" charset="-34"/>
                      </a:endParaRPr>
                    </a:p>
                  </p:txBody>
                </p:sp>
              </p:grpSp>
              <p:grpSp>
                <p:nvGrpSpPr>
                  <p:cNvPr id="151708" name="Group 101"/>
                  <p:cNvGrpSpPr>
                    <a:grpSpLocks/>
                  </p:cNvGrpSpPr>
                  <p:nvPr/>
                </p:nvGrpSpPr>
                <p:grpSpPr bwMode="auto">
                  <a:xfrm>
                    <a:off x="3080" y="1955"/>
                    <a:ext cx="619" cy="2386"/>
                    <a:chOff x="3006" y="1983"/>
                    <a:chExt cx="619" cy="2386"/>
                  </a:xfrm>
                </p:grpSpPr>
                <p:sp>
                  <p:nvSpPr>
                    <p:cNvPr id="73" name="Freeform 102"/>
                    <p:cNvSpPr>
                      <a:spLocks/>
                    </p:cNvSpPr>
                    <p:nvPr/>
                  </p:nvSpPr>
                  <p:spPr bwMode="hidden">
                    <a:xfrm rot="4286818">
                      <a:off x="2328" y="2661"/>
                      <a:ext cx="1599" cy="24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th-TH" sz="1800" b="1">
                        <a:solidFill>
                          <a:srgbClr val="FFCC00"/>
                        </a:solidFill>
                        <a:effectLst/>
                        <a:latin typeface="Arial" pitchFamily="34" charset="0"/>
                        <a:cs typeface="Angsana New" pitchFamily="18" charset="-34"/>
                      </a:endParaRPr>
                    </a:p>
                  </p:txBody>
                </p:sp>
                <p:sp>
                  <p:nvSpPr>
                    <p:cNvPr id="74" name="Freeform 103"/>
                    <p:cNvSpPr>
                      <a:spLocks/>
                    </p:cNvSpPr>
                    <p:nvPr/>
                  </p:nvSpPr>
                  <p:spPr bwMode="hidden">
                    <a:xfrm rot="4286818">
                      <a:off x="3002" y="3747"/>
                      <a:ext cx="859" cy="38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th-TH" sz="1800" b="1">
                        <a:solidFill>
                          <a:srgbClr val="FFCC00"/>
                        </a:solidFill>
                        <a:effectLst/>
                        <a:latin typeface="Arial" pitchFamily="34" charset="0"/>
                        <a:cs typeface="Angsana New" pitchFamily="18" charset="-34"/>
                      </a:endParaRPr>
                    </a:p>
                  </p:txBody>
                </p:sp>
              </p:grpSp>
              <p:grpSp>
                <p:nvGrpSpPr>
                  <p:cNvPr id="151709" name="Group 104"/>
                  <p:cNvGrpSpPr>
                    <a:grpSpLocks/>
                  </p:cNvGrpSpPr>
                  <p:nvPr/>
                </p:nvGrpSpPr>
                <p:grpSpPr bwMode="auto">
                  <a:xfrm>
                    <a:off x="2893" y="2073"/>
                    <a:ext cx="405" cy="2219"/>
                    <a:chOff x="2819" y="2101"/>
                    <a:chExt cx="405" cy="2219"/>
                  </a:xfrm>
                </p:grpSpPr>
                <p:sp>
                  <p:nvSpPr>
                    <p:cNvPr id="71" name="Freeform 105"/>
                    <p:cNvSpPr>
                      <a:spLocks/>
                    </p:cNvSpPr>
                    <p:nvPr/>
                  </p:nvSpPr>
                  <p:spPr bwMode="hidden">
                    <a:xfrm rot="4898956">
                      <a:off x="2206" y="2711"/>
                      <a:ext cx="1471" cy="24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th-TH" sz="1800" b="1">
                        <a:solidFill>
                          <a:srgbClr val="FFCC00"/>
                        </a:solidFill>
                        <a:effectLst/>
                        <a:latin typeface="Arial" pitchFamily="34" charset="0"/>
                        <a:cs typeface="Angsana New" pitchFamily="18" charset="-34"/>
                      </a:endParaRPr>
                    </a:p>
                  </p:txBody>
                </p:sp>
                <p:sp>
                  <p:nvSpPr>
                    <p:cNvPr id="72" name="Freeform 106"/>
                    <p:cNvSpPr>
                      <a:spLocks/>
                    </p:cNvSpPr>
                    <p:nvPr/>
                  </p:nvSpPr>
                  <p:spPr bwMode="hidden">
                    <a:xfrm rot="4898956">
                      <a:off x="2636" y="3732"/>
                      <a:ext cx="790" cy="38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th-TH" sz="1800" b="1">
                        <a:solidFill>
                          <a:srgbClr val="FFCC00"/>
                        </a:solidFill>
                        <a:effectLst/>
                        <a:latin typeface="Arial" pitchFamily="34" charset="0"/>
                        <a:cs typeface="Angsana New" pitchFamily="18" charset="-34"/>
                      </a:endParaRPr>
                    </a:p>
                  </p:txBody>
                </p:sp>
              </p:grpSp>
              <p:grpSp>
                <p:nvGrpSpPr>
                  <p:cNvPr id="151710" name="Group 107"/>
                  <p:cNvGrpSpPr>
                    <a:grpSpLocks/>
                  </p:cNvGrpSpPr>
                  <p:nvPr/>
                </p:nvGrpSpPr>
                <p:grpSpPr bwMode="auto">
                  <a:xfrm>
                    <a:off x="2372" y="2107"/>
                    <a:ext cx="426" cy="2185"/>
                    <a:chOff x="2287" y="2135"/>
                    <a:chExt cx="426" cy="2185"/>
                  </a:xfrm>
                </p:grpSpPr>
                <p:sp>
                  <p:nvSpPr>
                    <p:cNvPr id="69" name="Freeform 108"/>
                    <p:cNvSpPr>
                      <a:spLocks/>
                    </p:cNvSpPr>
                    <p:nvPr/>
                  </p:nvSpPr>
                  <p:spPr bwMode="hidden">
                    <a:xfrm rot="5755659">
                      <a:off x="1900" y="2760"/>
                      <a:ext cx="1437" cy="188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th-TH" sz="1800" b="1">
                        <a:solidFill>
                          <a:srgbClr val="FFCC00"/>
                        </a:solidFill>
                        <a:effectLst/>
                        <a:latin typeface="Arial" pitchFamily="34" charset="0"/>
                        <a:cs typeface="Angsana New" pitchFamily="18" charset="-34"/>
                      </a:endParaRPr>
                    </a:p>
                  </p:txBody>
                </p:sp>
                <p:sp>
                  <p:nvSpPr>
                    <p:cNvPr id="70" name="Freeform 109"/>
                    <p:cNvSpPr>
                      <a:spLocks/>
                    </p:cNvSpPr>
                    <p:nvPr/>
                  </p:nvSpPr>
                  <p:spPr bwMode="hidden">
                    <a:xfrm rot="5755659">
                      <a:off x="2049" y="3787"/>
                      <a:ext cx="771" cy="295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th-TH" sz="1800" b="1">
                        <a:solidFill>
                          <a:srgbClr val="FFCC00"/>
                        </a:solidFill>
                        <a:effectLst/>
                        <a:latin typeface="Arial" pitchFamily="34" charset="0"/>
                        <a:cs typeface="Angsana New" pitchFamily="18" charset="-34"/>
                      </a:endParaRPr>
                    </a:p>
                  </p:txBody>
                </p:sp>
              </p:grpSp>
            </p:grpSp>
          </p:grpSp>
          <p:grpSp>
            <p:nvGrpSpPr>
              <p:cNvPr id="151711" name="Group 110"/>
              <p:cNvGrpSpPr>
                <a:grpSpLocks/>
              </p:cNvGrpSpPr>
              <p:nvPr/>
            </p:nvGrpSpPr>
            <p:grpSpPr bwMode="auto">
              <a:xfrm>
                <a:off x="74" y="313"/>
                <a:ext cx="5459" cy="3667"/>
                <a:chOff x="74" y="313"/>
                <a:chExt cx="5459" cy="3667"/>
              </a:xfrm>
            </p:grpSpPr>
            <p:grpSp>
              <p:nvGrpSpPr>
                <p:cNvPr id="33" name="Group 111"/>
                <p:cNvGrpSpPr>
                  <a:grpSpLocks/>
                </p:cNvGrpSpPr>
                <p:nvPr/>
              </p:nvGrpSpPr>
              <p:grpSpPr bwMode="auto">
                <a:xfrm>
                  <a:off x="74" y="313"/>
                  <a:ext cx="5459" cy="3667"/>
                  <a:chOff x="74" y="313"/>
                  <a:chExt cx="5459" cy="3667"/>
                </a:xfrm>
              </p:grpSpPr>
              <p:sp>
                <p:nvSpPr>
                  <p:cNvPr id="26" name="Arc 112"/>
                  <p:cNvSpPr>
                    <a:spLocks/>
                  </p:cNvSpPr>
                  <p:nvPr/>
                </p:nvSpPr>
                <p:spPr bwMode="hidden">
                  <a:xfrm flipV="1">
                    <a:off x="2966" y="456"/>
                    <a:ext cx="2567" cy="2047"/>
                  </a:xfrm>
                  <a:custGeom>
                    <a:avLst/>
                    <a:gdLst>
                      <a:gd name="G0" fmla="+- 17826 0 0"/>
                      <a:gd name="G1" fmla="+- 0 0 0"/>
                      <a:gd name="G2" fmla="+- 21600 0 0"/>
                      <a:gd name="T0" fmla="*/ 36729 w 36729"/>
                      <a:gd name="T1" fmla="*/ 10451 h 21600"/>
                      <a:gd name="T2" fmla="*/ 0 w 36729"/>
                      <a:gd name="T3" fmla="*/ 12197 h 21600"/>
                      <a:gd name="T4" fmla="*/ 17826 w 36729"/>
                      <a:gd name="T5" fmla="*/ 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6729" h="21600" fill="none" extrusionOk="0">
                        <a:moveTo>
                          <a:pt x="36729" y="10451"/>
                        </a:moveTo>
                        <a:cubicBezTo>
                          <a:pt x="32926" y="17330"/>
                          <a:pt x="25686" y="21599"/>
                          <a:pt x="17826" y="21600"/>
                        </a:cubicBezTo>
                        <a:cubicBezTo>
                          <a:pt x="10696" y="21600"/>
                          <a:pt x="4025" y="18081"/>
                          <a:pt x="-1" y="12197"/>
                        </a:cubicBezTo>
                      </a:path>
                      <a:path w="36729" h="21600" stroke="0" extrusionOk="0">
                        <a:moveTo>
                          <a:pt x="36729" y="10451"/>
                        </a:moveTo>
                        <a:cubicBezTo>
                          <a:pt x="32926" y="17330"/>
                          <a:pt x="25686" y="21599"/>
                          <a:pt x="17826" y="21600"/>
                        </a:cubicBezTo>
                        <a:cubicBezTo>
                          <a:pt x="10696" y="21600"/>
                          <a:pt x="4025" y="18081"/>
                          <a:pt x="-1" y="12197"/>
                        </a:cubicBezTo>
                        <a:lnTo>
                          <a:pt x="17826" y="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th-TH" sz="1800" b="1">
                      <a:solidFill>
                        <a:srgbClr val="FFCC00"/>
                      </a:solidFill>
                      <a:effectLst/>
                      <a:latin typeface="Arial" pitchFamily="34" charset="0"/>
                      <a:cs typeface="Angsana New" pitchFamily="18" charset="-34"/>
                    </a:endParaRPr>
                  </a:p>
                </p:txBody>
              </p:sp>
              <p:sp>
                <p:nvSpPr>
                  <p:cNvPr id="27" name="Arc 113"/>
                  <p:cNvSpPr>
                    <a:spLocks/>
                  </p:cNvSpPr>
                  <p:nvPr/>
                </p:nvSpPr>
                <p:spPr bwMode="hidden">
                  <a:xfrm flipH="1">
                    <a:off x="385" y="1601"/>
                    <a:ext cx="2017" cy="2379"/>
                  </a:xfrm>
                  <a:custGeom>
                    <a:avLst/>
                    <a:gdLst>
                      <a:gd name="G0" fmla="+- 8873 0 0"/>
                      <a:gd name="G1" fmla="+- 21600 0 0"/>
                      <a:gd name="G2" fmla="+- 21600 0 0"/>
                      <a:gd name="T0" fmla="*/ 0 w 30473"/>
                      <a:gd name="T1" fmla="*/ 1907 h 22305"/>
                      <a:gd name="T2" fmla="*/ 30462 w 30473"/>
                      <a:gd name="T3" fmla="*/ 22305 h 22305"/>
                      <a:gd name="T4" fmla="*/ 8873 w 30473"/>
                      <a:gd name="T5" fmla="*/ 21600 h 223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0473" h="22305" fill="none" extrusionOk="0">
                        <a:moveTo>
                          <a:pt x="-1" y="1906"/>
                        </a:moveTo>
                        <a:cubicBezTo>
                          <a:pt x="2789" y="649"/>
                          <a:pt x="5813" y="-1"/>
                          <a:pt x="8873" y="0"/>
                        </a:cubicBezTo>
                        <a:cubicBezTo>
                          <a:pt x="20802" y="0"/>
                          <a:pt x="30473" y="9670"/>
                          <a:pt x="30473" y="21600"/>
                        </a:cubicBezTo>
                        <a:cubicBezTo>
                          <a:pt x="30473" y="21835"/>
                          <a:pt x="30469" y="22070"/>
                          <a:pt x="30461" y="22304"/>
                        </a:cubicBezTo>
                      </a:path>
                      <a:path w="30473" h="22305" stroke="0" extrusionOk="0">
                        <a:moveTo>
                          <a:pt x="-1" y="1906"/>
                        </a:moveTo>
                        <a:cubicBezTo>
                          <a:pt x="2789" y="649"/>
                          <a:pt x="5813" y="-1"/>
                          <a:pt x="8873" y="0"/>
                        </a:cubicBezTo>
                        <a:cubicBezTo>
                          <a:pt x="20802" y="0"/>
                          <a:pt x="30473" y="9670"/>
                          <a:pt x="30473" y="21600"/>
                        </a:cubicBezTo>
                        <a:cubicBezTo>
                          <a:pt x="30473" y="21835"/>
                          <a:pt x="30469" y="22070"/>
                          <a:pt x="30461" y="22304"/>
                        </a:cubicBezTo>
                        <a:lnTo>
                          <a:pt x="8873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th-TH" sz="1800" b="1">
                      <a:solidFill>
                        <a:srgbClr val="FFCC00"/>
                      </a:solidFill>
                      <a:effectLst/>
                      <a:latin typeface="Arial" pitchFamily="34" charset="0"/>
                      <a:cs typeface="Angsana New" pitchFamily="18" charset="-34"/>
                    </a:endParaRPr>
                  </a:p>
                </p:txBody>
              </p:sp>
              <p:sp>
                <p:nvSpPr>
                  <p:cNvPr id="28" name="Arc 114"/>
                  <p:cNvSpPr>
                    <a:spLocks/>
                  </p:cNvSpPr>
                  <p:nvPr/>
                </p:nvSpPr>
                <p:spPr bwMode="hidden">
                  <a:xfrm>
                    <a:off x="3029" y="1181"/>
                    <a:ext cx="1426" cy="2380"/>
                  </a:xfrm>
                  <a:custGeom>
                    <a:avLst/>
                    <a:gdLst>
                      <a:gd name="G0" fmla="+- 13212 0 0"/>
                      <a:gd name="G1" fmla="+- 21600 0 0"/>
                      <a:gd name="G2" fmla="+- 21600 0 0"/>
                      <a:gd name="T0" fmla="*/ 0 w 34812"/>
                      <a:gd name="T1" fmla="*/ 4512 h 22305"/>
                      <a:gd name="T2" fmla="*/ 34801 w 34812"/>
                      <a:gd name="T3" fmla="*/ 22305 h 22305"/>
                      <a:gd name="T4" fmla="*/ 13212 w 34812"/>
                      <a:gd name="T5" fmla="*/ 21600 h 223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4812" h="22305" fill="none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5141" y="0"/>
                          <a:pt x="34812" y="9670"/>
                          <a:pt x="34812" y="21600"/>
                        </a:cubicBezTo>
                        <a:cubicBezTo>
                          <a:pt x="34812" y="21835"/>
                          <a:pt x="34808" y="22070"/>
                          <a:pt x="34800" y="22304"/>
                        </a:cubicBezTo>
                      </a:path>
                      <a:path w="34812" h="22305" stroke="0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5141" y="0"/>
                          <a:pt x="34812" y="9670"/>
                          <a:pt x="34812" y="21600"/>
                        </a:cubicBezTo>
                        <a:cubicBezTo>
                          <a:pt x="34812" y="21835"/>
                          <a:pt x="34808" y="22070"/>
                          <a:pt x="34800" y="22304"/>
                        </a:cubicBezTo>
                        <a:lnTo>
                          <a:pt x="13212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th-TH" sz="1800" b="1">
                      <a:solidFill>
                        <a:srgbClr val="FFCC00"/>
                      </a:solidFill>
                      <a:effectLst/>
                      <a:latin typeface="Arial" pitchFamily="34" charset="0"/>
                      <a:cs typeface="Angsana New" pitchFamily="18" charset="-34"/>
                    </a:endParaRPr>
                  </a:p>
                </p:txBody>
              </p:sp>
              <p:sp>
                <p:nvSpPr>
                  <p:cNvPr id="29" name="Arc 115"/>
                  <p:cNvSpPr>
                    <a:spLocks/>
                  </p:cNvSpPr>
                  <p:nvPr/>
                </p:nvSpPr>
                <p:spPr bwMode="hidden">
                  <a:xfrm flipH="1">
                    <a:off x="71" y="812"/>
                    <a:ext cx="2543" cy="2380"/>
                  </a:xfrm>
                  <a:custGeom>
                    <a:avLst/>
                    <a:gdLst>
                      <a:gd name="G0" fmla="+- 15230 0 0"/>
                      <a:gd name="G1" fmla="+- 21600 0 0"/>
                      <a:gd name="G2" fmla="+- 21600 0 0"/>
                      <a:gd name="T0" fmla="*/ 0 w 36830"/>
                      <a:gd name="T1" fmla="*/ 6283 h 22305"/>
                      <a:gd name="T2" fmla="*/ 36819 w 36830"/>
                      <a:gd name="T3" fmla="*/ 22305 h 22305"/>
                      <a:gd name="T4" fmla="*/ 15230 w 36830"/>
                      <a:gd name="T5" fmla="*/ 21600 h 223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6830" h="22305" fill="none" extrusionOk="0">
                        <a:moveTo>
                          <a:pt x="0" y="6283"/>
                        </a:moveTo>
                        <a:cubicBezTo>
                          <a:pt x="4047" y="2258"/>
                          <a:pt x="9522" y="-1"/>
                          <a:pt x="15230" y="0"/>
                        </a:cubicBezTo>
                        <a:cubicBezTo>
                          <a:pt x="27159" y="0"/>
                          <a:pt x="36830" y="9670"/>
                          <a:pt x="36830" y="21600"/>
                        </a:cubicBezTo>
                        <a:cubicBezTo>
                          <a:pt x="36830" y="21835"/>
                          <a:pt x="36826" y="22070"/>
                          <a:pt x="36818" y="22304"/>
                        </a:cubicBezTo>
                      </a:path>
                      <a:path w="36830" h="22305" stroke="0" extrusionOk="0">
                        <a:moveTo>
                          <a:pt x="0" y="6283"/>
                        </a:moveTo>
                        <a:cubicBezTo>
                          <a:pt x="4047" y="2258"/>
                          <a:pt x="9522" y="-1"/>
                          <a:pt x="15230" y="0"/>
                        </a:cubicBezTo>
                        <a:cubicBezTo>
                          <a:pt x="27159" y="0"/>
                          <a:pt x="36830" y="9670"/>
                          <a:pt x="36830" y="21600"/>
                        </a:cubicBezTo>
                        <a:cubicBezTo>
                          <a:pt x="36830" y="21835"/>
                          <a:pt x="36826" y="22070"/>
                          <a:pt x="36818" y="22304"/>
                        </a:cubicBezTo>
                        <a:lnTo>
                          <a:pt x="1523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th-TH" sz="1800" b="1">
                      <a:solidFill>
                        <a:srgbClr val="FFCC00"/>
                      </a:solidFill>
                      <a:effectLst/>
                      <a:latin typeface="Arial" pitchFamily="34" charset="0"/>
                      <a:cs typeface="Angsana New" pitchFamily="18" charset="-34"/>
                    </a:endParaRPr>
                  </a:p>
                </p:txBody>
              </p:sp>
              <p:sp>
                <p:nvSpPr>
                  <p:cNvPr id="30" name="Arc 116"/>
                  <p:cNvSpPr>
                    <a:spLocks/>
                  </p:cNvSpPr>
                  <p:nvPr/>
                </p:nvSpPr>
                <p:spPr bwMode="hidden">
                  <a:xfrm flipH="1">
                    <a:off x="788" y="313"/>
                    <a:ext cx="1851" cy="2304"/>
                  </a:xfrm>
                  <a:custGeom>
                    <a:avLst/>
                    <a:gdLst>
                      <a:gd name="G0" fmla="+- 18231 0 0"/>
                      <a:gd name="G1" fmla="+- 21600 0 0"/>
                      <a:gd name="G2" fmla="+- 21600 0 0"/>
                      <a:gd name="T0" fmla="*/ 0 w 31881"/>
                      <a:gd name="T1" fmla="*/ 10016 h 21600"/>
                      <a:gd name="T2" fmla="*/ 31881 w 31881"/>
                      <a:gd name="T3" fmla="*/ 4860 h 21600"/>
                      <a:gd name="T4" fmla="*/ 18231 w 31881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1881" h="21600" fill="none" extrusionOk="0">
                        <a:moveTo>
                          <a:pt x="-1" y="10015"/>
                        </a:moveTo>
                        <a:cubicBezTo>
                          <a:pt x="3963" y="3778"/>
                          <a:pt x="10840" y="-1"/>
                          <a:pt x="18231" y="0"/>
                        </a:cubicBezTo>
                        <a:cubicBezTo>
                          <a:pt x="23204" y="0"/>
                          <a:pt x="28026" y="1716"/>
                          <a:pt x="31881" y="4859"/>
                        </a:cubicBezTo>
                      </a:path>
                      <a:path w="31881" h="21600" stroke="0" extrusionOk="0">
                        <a:moveTo>
                          <a:pt x="-1" y="10015"/>
                        </a:moveTo>
                        <a:cubicBezTo>
                          <a:pt x="3963" y="3778"/>
                          <a:pt x="10840" y="-1"/>
                          <a:pt x="18231" y="0"/>
                        </a:cubicBezTo>
                        <a:cubicBezTo>
                          <a:pt x="23204" y="0"/>
                          <a:pt x="28026" y="1716"/>
                          <a:pt x="31881" y="4859"/>
                        </a:cubicBezTo>
                        <a:lnTo>
                          <a:pt x="18231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th-TH" sz="1800" b="1">
                      <a:solidFill>
                        <a:srgbClr val="FFCC00"/>
                      </a:solidFill>
                      <a:effectLst/>
                      <a:latin typeface="Arial" pitchFamily="34" charset="0"/>
                      <a:cs typeface="Angsana New" pitchFamily="18" charset="-34"/>
                    </a:endParaRPr>
                  </a:p>
                </p:txBody>
              </p:sp>
              <p:sp>
                <p:nvSpPr>
                  <p:cNvPr id="31" name="Arc 117"/>
                  <p:cNvSpPr>
                    <a:spLocks/>
                  </p:cNvSpPr>
                  <p:nvPr/>
                </p:nvSpPr>
                <p:spPr bwMode="hidden">
                  <a:xfrm>
                    <a:off x="2763" y="1281"/>
                    <a:ext cx="765" cy="2304"/>
                  </a:xfrm>
                  <a:custGeom>
                    <a:avLst/>
                    <a:gdLst>
                      <a:gd name="G0" fmla="+- 13212 0 0"/>
                      <a:gd name="G1" fmla="+- 21600 0 0"/>
                      <a:gd name="G2" fmla="+- 21600 0 0"/>
                      <a:gd name="T0" fmla="*/ 0 w 31146"/>
                      <a:gd name="T1" fmla="*/ 4512 h 21600"/>
                      <a:gd name="T2" fmla="*/ 31146 w 31146"/>
                      <a:gd name="T3" fmla="*/ 9561 h 21600"/>
                      <a:gd name="T4" fmla="*/ 13212 w 31146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1146" h="21600" fill="none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0409" y="0"/>
                          <a:pt x="27134" y="3585"/>
                          <a:pt x="31145" y="9561"/>
                        </a:cubicBezTo>
                      </a:path>
                      <a:path w="31146" h="21600" stroke="0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0409" y="0"/>
                          <a:pt x="27134" y="3585"/>
                          <a:pt x="31145" y="9561"/>
                        </a:cubicBezTo>
                        <a:lnTo>
                          <a:pt x="13212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th-TH" sz="1800" b="1">
                      <a:solidFill>
                        <a:srgbClr val="FFCC00"/>
                      </a:solidFill>
                      <a:effectLst/>
                      <a:latin typeface="Arial" pitchFamily="34" charset="0"/>
                      <a:cs typeface="Angsana New" pitchFamily="18" charset="-34"/>
                    </a:endParaRPr>
                  </a:p>
                </p:txBody>
              </p:sp>
              <p:sp>
                <p:nvSpPr>
                  <p:cNvPr id="32" name="Freeform 118"/>
                  <p:cNvSpPr>
                    <a:spLocks/>
                  </p:cNvSpPr>
                  <p:nvPr/>
                </p:nvSpPr>
                <p:spPr bwMode="hidden">
                  <a:xfrm flipH="1">
                    <a:off x="1800" y="438"/>
                    <a:ext cx="418" cy="1524"/>
                  </a:xfrm>
                  <a:custGeom>
                    <a:avLst/>
                    <a:gdLst/>
                    <a:ahLst/>
                    <a:cxnLst>
                      <a:cxn ang="0">
                        <a:pos x="0" y="64"/>
                      </a:cxn>
                      <a:cxn ang="0">
                        <a:pos x="240" y="16"/>
                      </a:cxn>
                      <a:cxn ang="0">
                        <a:pos x="96" y="160"/>
                      </a:cxn>
                      <a:cxn ang="0">
                        <a:pos x="336" y="160"/>
                      </a:cxn>
                      <a:cxn ang="0">
                        <a:pos x="192" y="304"/>
                      </a:cxn>
                      <a:cxn ang="0">
                        <a:pos x="384" y="352"/>
                      </a:cxn>
                      <a:cxn ang="0">
                        <a:pos x="288" y="448"/>
                      </a:cxn>
                      <a:cxn ang="0">
                        <a:pos x="480" y="496"/>
                      </a:cxn>
                      <a:cxn ang="0">
                        <a:pos x="384" y="592"/>
                      </a:cxn>
                      <a:cxn ang="0">
                        <a:pos x="528" y="640"/>
                      </a:cxn>
                      <a:cxn ang="0">
                        <a:pos x="480" y="736"/>
                      </a:cxn>
                      <a:cxn ang="0">
                        <a:pos x="576" y="832"/>
                      </a:cxn>
                      <a:cxn ang="0">
                        <a:pos x="576" y="928"/>
                      </a:cxn>
                      <a:cxn ang="0">
                        <a:pos x="672" y="1072"/>
                      </a:cxn>
                      <a:cxn ang="0">
                        <a:pos x="624" y="1216"/>
                      </a:cxn>
                      <a:cxn ang="0">
                        <a:pos x="720" y="1312"/>
                      </a:cxn>
                      <a:cxn ang="0">
                        <a:pos x="672" y="1456"/>
                      </a:cxn>
                      <a:cxn ang="0">
                        <a:pos x="720" y="1600"/>
                      </a:cxn>
                      <a:cxn ang="0">
                        <a:pos x="672" y="1696"/>
                      </a:cxn>
                      <a:cxn ang="0">
                        <a:pos x="768" y="1840"/>
                      </a:cxn>
                      <a:cxn ang="0">
                        <a:pos x="720" y="1984"/>
                      </a:cxn>
                      <a:cxn ang="0">
                        <a:pos x="768" y="2176"/>
                      </a:cxn>
                      <a:cxn ang="0">
                        <a:pos x="720" y="2224"/>
                      </a:cxn>
                      <a:cxn ang="0">
                        <a:pos x="768" y="2368"/>
                      </a:cxn>
                    </a:cxnLst>
                    <a:rect l="0" t="0" r="r" b="b"/>
                    <a:pathLst>
                      <a:path w="776" h="2368">
                        <a:moveTo>
                          <a:pt x="0" y="64"/>
                        </a:moveTo>
                        <a:cubicBezTo>
                          <a:pt x="112" y="32"/>
                          <a:pt x="224" y="0"/>
                          <a:pt x="240" y="16"/>
                        </a:cubicBezTo>
                        <a:cubicBezTo>
                          <a:pt x="256" y="32"/>
                          <a:pt x="80" y="136"/>
                          <a:pt x="96" y="160"/>
                        </a:cubicBezTo>
                        <a:cubicBezTo>
                          <a:pt x="112" y="184"/>
                          <a:pt x="320" y="136"/>
                          <a:pt x="336" y="160"/>
                        </a:cubicBezTo>
                        <a:cubicBezTo>
                          <a:pt x="352" y="184"/>
                          <a:pt x="184" y="272"/>
                          <a:pt x="192" y="304"/>
                        </a:cubicBezTo>
                        <a:cubicBezTo>
                          <a:pt x="200" y="336"/>
                          <a:pt x="368" y="328"/>
                          <a:pt x="384" y="352"/>
                        </a:cubicBezTo>
                        <a:cubicBezTo>
                          <a:pt x="400" y="376"/>
                          <a:pt x="272" y="424"/>
                          <a:pt x="288" y="448"/>
                        </a:cubicBezTo>
                        <a:cubicBezTo>
                          <a:pt x="304" y="472"/>
                          <a:pt x="464" y="472"/>
                          <a:pt x="480" y="496"/>
                        </a:cubicBezTo>
                        <a:cubicBezTo>
                          <a:pt x="496" y="520"/>
                          <a:pt x="376" y="568"/>
                          <a:pt x="384" y="592"/>
                        </a:cubicBezTo>
                        <a:cubicBezTo>
                          <a:pt x="392" y="616"/>
                          <a:pt x="512" y="616"/>
                          <a:pt x="528" y="640"/>
                        </a:cubicBezTo>
                        <a:cubicBezTo>
                          <a:pt x="544" y="664"/>
                          <a:pt x="472" y="704"/>
                          <a:pt x="480" y="736"/>
                        </a:cubicBezTo>
                        <a:cubicBezTo>
                          <a:pt x="488" y="768"/>
                          <a:pt x="560" y="800"/>
                          <a:pt x="576" y="832"/>
                        </a:cubicBezTo>
                        <a:cubicBezTo>
                          <a:pt x="592" y="864"/>
                          <a:pt x="560" y="888"/>
                          <a:pt x="576" y="928"/>
                        </a:cubicBezTo>
                        <a:cubicBezTo>
                          <a:pt x="592" y="968"/>
                          <a:pt x="664" y="1024"/>
                          <a:pt x="672" y="1072"/>
                        </a:cubicBezTo>
                        <a:cubicBezTo>
                          <a:pt x="680" y="1120"/>
                          <a:pt x="616" y="1176"/>
                          <a:pt x="624" y="1216"/>
                        </a:cubicBezTo>
                        <a:cubicBezTo>
                          <a:pt x="632" y="1256"/>
                          <a:pt x="712" y="1272"/>
                          <a:pt x="720" y="1312"/>
                        </a:cubicBezTo>
                        <a:cubicBezTo>
                          <a:pt x="728" y="1352"/>
                          <a:pt x="672" y="1408"/>
                          <a:pt x="672" y="1456"/>
                        </a:cubicBezTo>
                        <a:cubicBezTo>
                          <a:pt x="672" y="1504"/>
                          <a:pt x="720" y="1560"/>
                          <a:pt x="720" y="1600"/>
                        </a:cubicBezTo>
                        <a:cubicBezTo>
                          <a:pt x="720" y="1640"/>
                          <a:pt x="664" y="1656"/>
                          <a:pt x="672" y="1696"/>
                        </a:cubicBezTo>
                        <a:cubicBezTo>
                          <a:pt x="680" y="1736"/>
                          <a:pt x="760" y="1792"/>
                          <a:pt x="768" y="1840"/>
                        </a:cubicBezTo>
                        <a:cubicBezTo>
                          <a:pt x="776" y="1888"/>
                          <a:pt x="720" y="1928"/>
                          <a:pt x="720" y="1984"/>
                        </a:cubicBezTo>
                        <a:cubicBezTo>
                          <a:pt x="720" y="2040"/>
                          <a:pt x="768" y="2136"/>
                          <a:pt x="768" y="2176"/>
                        </a:cubicBezTo>
                        <a:cubicBezTo>
                          <a:pt x="768" y="2216"/>
                          <a:pt x="720" y="2192"/>
                          <a:pt x="720" y="2224"/>
                        </a:cubicBezTo>
                        <a:cubicBezTo>
                          <a:pt x="720" y="2256"/>
                          <a:pt x="744" y="2312"/>
                          <a:pt x="768" y="2368"/>
                        </a:cubicBezTo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th-TH" sz="1800" b="1">
                      <a:solidFill>
                        <a:srgbClr val="FFCC00"/>
                      </a:solidFill>
                      <a:effectLst/>
                      <a:latin typeface="Arial" pitchFamily="34" charset="0"/>
                      <a:cs typeface="Angsana New" pitchFamily="18" charset="-34"/>
                    </a:endParaRPr>
                  </a:p>
                </p:txBody>
              </p:sp>
            </p:grpSp>
            <p:sp>
              <p:nvSpPr>
                <p:cNvPr id="25" name="Freeform 119"/>
                <p:cNvSpPr>
                  <a:spLocks/>
                </p:cNvSpPr>
                <p:nvPr/>
              </p:nvSpPr>
              <p:spPr bwMode="hidden">
                <a:xfrm rot="20253369">
                  <a:off x="3280" y="1529"/>
                  <a:ext cx="442" cy="837"/>
                </a:xfrm>
                <a:custGeom>
                  <a:avLst/>
                  <a:gdLst/>
                  <a:ahLst/>
                  <a:cxnLst>
                    <a:cxn ang="0">
                      <a:pos x="0" y="64"/>
                    </a:cxn>
                    <a:cxn ang="0">
                      <a:pos x="240" y="16"/>
                    </a:cxn>
                    <a:cxn ang="0">
                      <a:pos x="96" y="160"/>
                    </a:cxn>
                    <a:cxn ang="0">
                      <a:pos x="336" y="160"/>
                    </a:cxn>
                    <a:cxn ang="0">
                      <a:pos x="192" y="304"/>
                    </a:cxn>
                    <a:cxn ang="0">
                      <a:pos x="384" y="352"/>
                    </a:cxn>
                    <a:cxn ang="0">
                      <a:pos x="288" y="448"/>
                    </a:cxn>
                    <a:cxn ang="0">
                      <a:pos x="480" y="496"/>
                    </a:cxn>
                    <a:cxn ang="0">
                      <a:pos x="384" y="592"/>
                    </a:cxn>
                    <a:cxn ang="0">
                      <a:pos x="528" y="640"/>
                    </a:cxn>
                    <a:cxn ang="0">
                      <a:pos x="480" y="736"/>
                    </a:cxn>
                    <a:cxn ang="0">
                      <a:pos x="576" y="832"/>
                    </a:cxn>
                    <a:cxn ang="0">
                      <a:pos x="576" y="928"/>
                    </a:cxn>
                    <a:cxn ang="0">
                      <a:pos x="672" y="1072"/>
                    </a:cxn>
                    <a:cxn ang="0">
                      <a:pos x="624" y="1216"/>
                    </a:cxn>
                    <a:cxn ang="0">
                      <a:pos x="720" y="1312"/>
                    </a:cxn>
                    <a:cxn ang="0">
                      <a:pos x="672" y="1456"/>
                    </a:cxn>
                    <a:cxn ang="0">
                      <a:pos x="720" y="1600"/>
                    </a:cxn>
                    <a:cxn ang="0">
                      <a:pos x="672" y="1696"/>
                    </a:cxn>
                    <a:cxn ang="0">
                      <a:pos x="768" y="1840"/>
                    </a:cxn>
                    <a:cxn ang="0">
                      <a:pos x="720" y="1984"/>
                    </a:cxn>
                    <a:cxn ang="0">
                      <a:pos x="768" y="2176"/>
                    </a:cxn>
                    <a:cxn ang="0">
                      <a:pos x="720" y="2224"/>
                    </a:cxn>
                    <a:cxn ang="0">
                      <a:pos x="768" y="2368"/>
                    </a:cxn>
                  </a:cxnLst>
                  <a:rect l="0" t="0" r="r" b="b"/>
                  <a:pathLst>
                    <a:path w="776" h="2368">
                      <a:moveTo>
                        <a:pt x="0" y="64"/>
                      </a:moveTo>
                      <a:cubicBezTo>
                        <a:pt x="112" y="32"/>
                        <a:pt x="224" y="0"/>
                        <a:pt x="240" y="16"/>
                      </a:cubicBezTo>
                      <a:cubicBezTo>
                        <a:pt x="256" y="32"/>
                        <a:pt x="80" y="136"/>
                        <a:pt x="96" y="160"/>
                      </a:cubicBezTo>
                      <a:cubicBezTo>
                        <a:pt x="112" y="184"/>
                        <a:pt x="320" y="136"/>
                        <a:pt x="336" y="160"/>
                      </a:cubicBezTo>
                      <a:cubicBezTo>
                        <a:pt x="352" y="184"/>
                        <a:pt x="184" y="272"/>
                        <a:pt x="192" y="304"/>
                      </a:cubicBezTo>
                      <a:cubicBezTo>
                        <a:pt x="200" y="336"/>
                        <a:pt x="368" y="328"/>
                        <a:pt x="384" y="352"/>
                      </a:cubicBezTo>
                      <a:cubicBezTo>
                        <a:pt x="400" y="376"/>
                        <a:pt x="272" y="424"/>
                        <a:pt x="288" y="448"/>
                      </a:cubicBezTo>
                      <a:cubicBezTo>
                        <a:pt x="304" y="472"/>
                        <a:pt x="464" y="472"/>
                        <a:pt x="480" y="496"/>
                      </a:cubicBezTo>
                      <a:cubicBezTo>
                        <a:pt x="496" y="520"/>
                        <a:pt x="376" y="568"/>
                        <a:pt x="384" y="592"/>
                      </a:cubicBezTo>
                      <a:cubicBezTo>
                        <a:pt x="392" y="616"/>
                        <a:pt x="512" y="616"/>
                        <a:pt x="528" y="640"/>
                      </a:cubicBezTo>
                      <a:cubicBezTo>
                        <a:pt x="544" y="664"/>
                        <a:pt x="472" y="704"/>
                        <a:pt x="480" y="736"/>
                      </a:cubicBezTo>
                      <a:cubicBezTo>
                        <a:pt x="488" y="768"/>
                        <a:pt x="560" y="800"/>
                        <a:pt x="576" y="832"/>
                      </a:cubicBezTo>
                      <a:cubicBezTo>
                        <a:pt x="592" y="864"/>
                        <a:pt x="560" y="888"/>
                        <a:pt x="576" y="928"/>
                      </a:cubicBezTo>
                      <a:cubicBezTo>
                        <a:pt x="592" y="968"/>
                        <a:pt x="664" y="1024"/>
                        <a:pt x="672" y="1072"/>
                      </a:cubicBezTo>
                      <a:cubicBezTo>
                        <a:pt x="680" y="1120"/>
                        <a:pt x="616" y="1176"/>
                        <a:pt x="624" y="1216"/>
                      </a:cubicBezTo>
                      <a:cubicBezTo>
                        <a:pt x="632" y="1256"/>
                        <a:pt x="712" y="1272"/>
                        <a:pt x="720" y="1312"/>
                      </a:cubicBezTo>
                      <a:cubicBezTo>
                        <a:pt x="728" y="1352"/>
                        <a:pt x="672" y="1408"/>
                        <a:pt x="672" y="1456"/>
                      </a:cubicBezTo>
                      <a:cubicBezTo>
                        <a:pt x="672" y="1504"/>
                        <a:pt x="720" y="1560"/>
                        <a:pt x="720" y="1600"/>
                      </a:cubicBezTo>
                      <a:cubicBezTo>
                        <a:pt x="720" y="1640"/>
                        <a:pt x="664" y="1656"/>
                        <a:pt x="672" y="1696"/>
                      </a:cubicBezTo>
                      <a:cubicBezTo>
                        <a:pt x="680" y="1736"/>
                        <a:pt x="760" y="1792"/>
                        <a:pt x="768" y="1840"/>
                      </a:cubicBezTo>
                      <a:cubicBezTo>
                        <a:pt x="776" y="1888"/>
                        <a:pt x="720" y="1928"/>
                        <a:pt x="720" y="1984"/>
                      </a:cubicBezTo>
                      <a:cubicBezTo>
                        <a:pt x="720" y="2040"/>
                        <a:pt x="768" y="2136"/>
                        <a:pt x="768" y="2176"/>
                      </a:cubicBezTo>
                      <a:cubicBezTo>
                        <a:pt x="768" y="2216"/>
                        <a:pt x="720" y="2192"/>
                        <a:pt x="720" y="2224"/>
                      </a:cubicBezTo>
                      <a:cubicBezTo>
                        <a:pt x="720" y="2256"/>
                        <a:pt x="744" y="2312"/>
                        <a:pt x="768" y="2368"/>
                      </a:cubicBezTo>
                    </a:path>
                  </a:pathLst>
                </a:custGeom>
                <a:noFill/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th-TH" sz="1800" b="1">
                    <a:solidFill>
                      <a:srgbClr val="FFCC00"/>
                    </a:solidFill>
                    <a:effectLst/>
                    <a:latin typeface="Arial" pitchFamily="34" charset="0"/>
                    <a:cs typeface="Angsana New" pitchFamily="18" charset="-34"/>
                  </a:endParaRPr>
                </a:p>
              </p:txBody>
            </p:sp>
          </p:grpSp>
        </p:grpSp>
        <p:grpSp>
          <p:nvGrpSpPr>
            <p:cNvPr id="34" name="Group 120"/>
            <p:cNvGrpSpPr>
              <a:grpSpLocks/>
            </p:cNvGrpSpPr>
            <p:nvPr/>
          </p:nvGrpSpPr>
          <p:grpSpPr bwMode="auto">
            <a:xfrm>
              <a:off x="1476" y="449"/>
              <a:ext cx="4038" cy="2966"/>
              <a:chOff x="210" y="337"/>
              <a:chExt cx="5198" cy="3818"/>
            </a:xfrm>
          </p:grpSpPr>
          <p:sp>
            <p:nvSpPr>
              <p:cNvPr id="8" name="Freeform 121"/>
              <p:cNvSpPr>
                <a:spLocks/>
              </p:cNvSpPr>
              <p:nvPr/>
            </p:nvSpPr>
            <p:spPr bwMode="hidden">
              <a:xfrm flipH="1">
                <a:off x="1934" y="2382"/>
                <a:ext cx="485" cy="147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h-TH" sz="1800" b="1">
                  <a:solidFill>
                    <a:srgbClr val="FFCC00"/>
                  </a:solidFill>
                  <a:effectLst/>
                  <a:latin typeface="Arial" pitchFamily="34" charset="0"/>
                  <a:cs typeface="Angsana New" pitchFamily="18" charset="-34"/>
                </a:endParaRPr>
              </a:p>
            </p:txBody>
          </p:sp>
          <p:sp>
            <p:nvSpPr>
              <p:cNvPr id="9" name="Arc 122"/>
              <p:cNvSpPr>
                <a:spLocks/>
              </p:cNvSpPr>
              <p:nvPr/>
            </p:nvSpPr>
            <p:spPr bwMode="hidden">
              <a:xfrm flipH="1">
                <a:off x="1054" y="1851"/>
                <a:ext cx="2120" cy="2304"/>
              </a:xfrm>
              <a:custGeom>
                <a:avLst/>
                <a:gdLst>
                  <a:gd name="G0" fmla="+- 0 0 0"/>
                  <a:gd name="G1" fmla="+- 20897 0 0"/>
                  <a:gd name="G2" fmla="+- 21600 0 0"/>
                  <a:gd name="T0" fmla="*/ 5467 w 21600"/>
                  <a:gd name="T1" fmla="*/ 0 h 21602"/>
                  <a:gd name="T2" fmla="*/ 21589 w 21600"/>
                  <a:gd name="T3" fmla="*/ 21602 h 21602"/>
                  <a:gd name="T4" fmla="*/ 0 w 21600"/>
                  <a:gd name="T5" fmla="*/ 20897 h 21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h-TH" sz="1800" b="1">
                  <a:solidFill>
                    <a:srgbClr val="FFCC00"/>
                  </a:solidFill>
                  <a:effectLst/>
                  <a:latin typeface="Arial" pitchFamily="34" charset="0"/>
                  <a:cs typeface="Angsana New" pitchFamily="18" charset="-34"/>
                </a:endParaRPr>
              </a:p>
            </p:txBody>
          </p:sp>
          <p:sp>
            <p:nvSpPr>
              <p:cNvPr id="10" name="Arc 123"/>
              <p:cNvSpPr>
                <a:spLocks/>
              </p:cNvSpPr>
              <p:nvPr/>
            </p:nvSpPr>
            <p:spPr bwMode="hidden">
              <a:xfrm flipH="1">
                <a:off x="1266" y="1480"/>
                <a:ext cx="1246" cy="2379"/>
              </a:xfrm>
              <a:custGeom>
                <a:avLst/>
                <a:gdLst>
                  <a:gd name="G0" fmla="+- 7340 0 0"/>
                  <a:gd name="G1" fmla="+- 21600 0 0"/>
                  <a:gd name="G2" fmla="+- 21600 0 0"/>
                  <a:gd name="T0" fmla="*/ 0 w 28940"/>
                  <a:gd name="T1" fmla="*/ 1285 h 22305"/>
                  <a:gd name="T2" fmla="*/ 28929 w 28940"/>
                  <a:gd name="T3" fmla="*/ 22305 h 22305"/>
                  <a:gd name="T4" fmla="*/ 7340 w 28940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h-TH" sz="1800" b="1">
                  <a:solidFill>
                    <a:srgbClr val="FFCC00"/>
                  </a:solidFill>
                  <a:effectLst/>
                  <a:latin typeface="Arial" pitchFamily="34" charset="0"/>
                  <a:cs typeface="Angsana New" pitchFamily="18" charset="-34"/>
                </a:endParaRPr>
              </a:p>
            </p:txBody>
          </p:sp>
          <p:sp>
            <p:nvSpPr>
              <p:cNvPr id="11" name="Arc 124"/>
              <p:cNvSpPr>
                <a:spLocks/>
              </p:cNvSpPr>
              <p:nvPr/>
            </p:nvSpPr>
            <p:spPr bwMode="hidden">
              <a:xfrm flipH="1">
                <a:off x="210" y="1169"/>
                <a:ext cx="2376" cy="2379"/>
              </a:xfrm>
              <a:custGeom>
                <a:avLst/>
                <a:gdLst>
                  <a:gd name="G0" fmla="+- 12855 0 0"/>
                  <a:gd name="G1" fmla="+- 21600 0 0"/>
                  <a:gd name="G2" fmla="+- 21600 0 0"/>
                  <a:gd name="T0" fmla="*/ 0 w 34455"/>
                  <a:gd name="T1" fmla="*/ 4241 h 22305"/>
                  <a:gd name="T2" fmla="*/ 34444 w 34455"/>
                  <a:gd name="T3" fmla="*/ 22305 h 22305"/>
                  <a:gd name="T4" fmla="*/ 12855 w 34455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h-TH" sz="1800" b="1">
                  <a:solidFill>
                    <a:srgbClr val="FFCC00"/>
                  </a:solidFill>
                  <a:effectLst/>
                  <a:latin typeface="Arial" pitchFamily="34" charset="0"/>
                  <a:cs typeface="Angsana New" pitchFamily="18" charset="-34"/>
                </a:endParaRPr>
              </a:p>
            </p:txBody>
          </p:sp>
          <p:sp>
            <p:nvSpPr>
              <p:cNvPr id="12" name="Arc 125"/>
              <p:cNvSpPr>
                <a:spLocks/>
              </p:cNvSpPr>
              <p:nvPr/>
            </p:nvSpPr>
            <p:spPr bwMode="hidden">
              <a:xfrm>
                <a:off x="2840" y="1503"/>
                <a:ext cx="381" cy="2379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h-TH" sz="1800" b="1">
                  <a:solidFill>
                    <a:srgbClr val="FFCC00"/>
                  </a:solidFill>
                  <a:effectLst/>
                  <a:latin typeface="Arial" pitchFamily="34" charset="0"/>
                  <a:cs typeface="Angsana New" pitchFamily="18" charset="-34"/>
                </a:endParaRPr>
              </a:p>
            </p:txBody>
          </p:sp>
          <p:sp>
            <p:nvSpPr>
              <p:cNvPr id="13" name="Arc 126"/>
              <p:cNvSpPr>
                <a:spLocks/>
              </p:cNvSpPr>
              <p:nvPr/>
            </p:nvSpPr>
            <p:spPr bwMode="hidden">
              <a:xfrm>
                <a:off x="2940" y="1492"/>
                <a:ext cx="1004" cy="2379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h-TH" sz="1800" b="1">
                  <a:solidFill>
                    <a:srgbClr val="FFCC00"/>
                  </a:solidFill>
                  <a:effectLst/>
                  <a:latin typeface="Arial" pitchFamily="34" charset="0"/>
                  <a:cs typeface="Angsana New" pitchFamily="18" charset="-34"/>
                </a:endParaRPr>
              </a:p>
            </p:txBody>
          </p:sp>
          <p:sp>
            <p:nvSpPr>
              <p:cNvPr id="14" name="Freeform 127"/>
              <p:cNvSpPr>
                <a:spLocks/>
              </p:cNvSpPr>
              <p:nvPr/>
            </p:nvSpPr>
            <p:spPr bwMode="hidden">
              <a:xfrm>
                <a:off x="3301" y="2635"/>
                <a:ext cx="485" cy="147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h-TH" sz="1800" b="1">
                  <a:solidFill>
                    <a:srgbClr val="FFCC00"/>
                  </a:solidFill>
                  <a:effectLst/>
                  <a:latin typeface="Arial" pitchFamily="34" charset="0"/>
                  <a:cs typeface="Angsana New" pitchFamily="18" charset="-34"/>
                </a:endParaRPr>
              </a:p>
            </p:txBody>
          </p:sp>
          <p:sp>
            <p:nvSpPr>
              <p:cNvPr id="15" name="Freeform 128"/>
              <p:cNvSpPr>
                <a:spLocks/>
              </p:cNvSpPr>
              <p:nvPr/>
            </p:nvSpPr>
            <p:spPr bwMode="hidden">
              <a:xfrm rot="19660755" flipV="1">
                <a:off x="2546" y="2149"/>
                <a:ext cx="442" cy="838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h-TH" sz="1800" b="1">
                  <a:solidFill>
                    <a:srgbClr val="FFCC00"/>
                  </a:solidFill>
                  <a:effectLst/>
                  <a:latin typeface="Arial" pitchFamily="34" charset="0"/>
                  <a:cs typeface="Angsana New" pitchFamily="18" charset="-34"/>
                </a:endParaRPr>
              </a:p>
            </p:txBody>
          </p:sp>
          <p:sp>
            <p:nvSpPr>
              <p:cNvPr id="16" name="Freeform 129"/>
              <p:cNvSpPr>
                <a:spLocks/>
              </p:cNvSpPr>
              <p:nvPr/>
            </p:nvSpPr>
            <p:spPr bwMode="hidden">
              <a:xfrm flipH="1">
                <a:off x="489" y="2503"/>
                <a:ext cx="1085" cy="1524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h-TH" sz="1800" b="1">
                  <a:solidFill>
                    <a:srgbClr val="FFCC00"/>
                  </a:solidFill>
                  <a:effectLst/>
                  <a:latin typeface="Arial" pitchFamily="34" charset="0"/>
                  <a:cs typeface="Angsana New" pitchFamily="18" charset="-34"/>
                </a:endParaRPr>
              </a:p>
            </p:txBody>
          </p:sp>
          <p:sp>
            <p:nvSpPr>
              <p:cNvPr id="17" name="Freeform 130"/>
              <p:cNvSpPr>
                <a:spLocks/>
              </p:cNvSpPr>
              <p:nvPr/>
            </p:nvSpPr>
            <p:spPr bwMode="hidden">
              <a:xfrm flipH="1">
                <a:off x="1000" y="893"/>
                <a:ext cx="695" cy="1524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h-TH" sz="1800" b="1">
                  <a:solidFill>
                    <a:srgbClr val="FFCC00"/>
                  </a:solidFill>
                  <a:effectLst/>
                  <a:latin typeface="Arial" pitchFamily="34" charset="0"/>
                  <a:cs typeface="Angsana New" pitchFamily="18" charset="-34"/>
                </a:endParaRPr>
              </a:p>
            </p:txBody>
          </p:sp>
          <p:sp>
            <p:nvSpPr>
              <p:cNvPr id="18" name="Freeform 131"/>
              <p:cNvSpPr>
                <a:spLocks/>
              </p:cNvSpPr>
              <p:nvPr/>
            </p:nvSpPr>
            <p:spPr bwMode="hidden">
              <a:xfrm>
                <a:off x="4401" y="2279"/>
                <a:ext cx="1007" cy="1600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h-TH" sz="1800" b="1">
                  <a:solidFill>
                    <a:srgbClr val="FFCC00"/>
                  </a:solidFill>
                  <a:effectLst/>
                  <a:latin typeface="Arial" pitchFamily="34" charset="0"/>
                  <a:cs typeface="Angsana New" pitchFamily="18" charset="-34"/>
                </a:endParaRPr>
              </a:p>
            </p:txBody>
          </p:sp>
          <p:sp>
            <p:nvSpPr>
              <p:cNvPr id="19" name="Freeform 132"/>
              <p:cNvSpPr>
                <a:spLocks/>
              </p:cNvSpPr>
              <p:nvPr/>
            </p:nvSpPr>
            <p:spPr bwMode="hidden">
              <a:xfrm>
                <a:off x="3877" y="1470"/>
                <a:ext cx="1519" cy="106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h-TH" sz="1800" b="1">
                  <a:solidFill>
                    <a:srgbClr val="FFCC00"/>
                  </a:solidFill>
                  <a:effectLst/>
                  <a:latin typeface="Arial" pitchFamily="34" charset="0"/>
                  <a:cs typeface="Angsana New" pitchFamily="18" charset="-34"/>
                </a:endParaRPr>
              </a:p>
            </p:txBody>
          </p:sp>
          <p:sp>
            <p:nvSpPr>
              <p:cNvPr id="20" name="Freeform 133"/>
              <p:cNvSpPr>
                <a:spLocks/>
              </p:cNvSpPr>
              <p:nvPr/>
            </p:nvSpPr>
            <p:spPr bwMode="hidden">
              <a:xfrm>
                <a:off x="3934" y="337"/>
                <a:ext cx="663" cy="1434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h-TH" sz="1800" b="1">
                  <a:solidFill>
                    <a:srgbClr val="FFCC00"/>
                  </a:solidFill>
                  <a:effectLst/>
                  <a:latin typeface="Arial" pitchFamily="34" charset="0"/>
                  <a:cs typeface="Angsana New" pitchFamily="18" charset="-34"/>
                </a:endParaRPr>
              </a:p>
            </p:txBody>
          </p:sp>
          <p:sp>
            <p:nvSpPr>
              <p:cNvPr id="21" name="Freeform 134"/>
              <p:cNvSpPr>
                <a:spLocks/>
              </p:cNvSpPr>
              <p:nvPr/>
            </p:nvSpPr>
            <p:spPr bwMode="hidden">
              <a:xfrm rot="1346631" flipH="1">
                <a:off x="1702" y="1506"/>
                <a:ext cx="442" cy="83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h-TH" sz="1800" b="1">
                  <a:solidFill>
                    <a:srgbClr val="FFCC00"/>
                  </a:solidFill>
                  <a:effectLst/>
                  <a:latin typeface="Arial" pitchFamily="34" charset="0"/>
                  <a:cs typeface="Angsana New" pitchFamily="18" charset="-34"/>
                </a:endParaRPr>
              </a:p>
            </p:txBody>
          </p:sp>
        </p:grpSp>
      </p:grpSp>
      <p:sp>
        <p:nvSpPr>
          <p:cNvPr id="151687" name="Rectangle 135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27213"/>
            <a:ext cx="7772400" cy="1627187"/>
          </a:xfrm>
        </p:spPr>
        <p:txBody>
          <a:bodyPr/>
          <a:lstStyle>
            <a:lvl1pPr>
              <a:defRPr/>
            </a:lvl1pPr>
          </a:lstStyle>
          <a:p>
            <a:r>
              <a:rPr lang="th-TH"/>
              <a:t>คลิกเพื่อแก้ไขลักษณะต้นแบบชื่อเรื่อง</a:t>
            </a:r>
          </a:p>
        </p:txBody>
      </p:sp>
      <p:sp>
        <p:nvSpPr>
          <p:cNvPr id="151688" name="Rectangle 13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th-TH"/>
              <a:t>คลิกเพื่อแก้ไขลักษณะต้นแบบหัวข้อย่อย</a:t>
            </a:r>
          </a:p>
        </p:txBody>
      </p:sp>
      <p:sp>
        <p:nvSpPr>
          <p:cNvPr id="137" name="Rectangle 137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8CBC3F-0BBD-4E90-9940-1326E43B891A}" type="datetimeFigureOut">
              <a:rPr lang="en-US"/>
              <a:pPr>
                <a:defRPr/>
              </a:pPr>
              <a:t>4/2/2015</a:t>
            </a:fld>
            <a:endParaRPr lang="th-TH"/>
          </a:p>
        </p:txBody>
      </p:sp>
      <p:sp>
        <p:nvSpPr>
          <p:cNvPr id="138" name="Rectangle 13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139" name="Rectangle 13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753BB2-384C-49F6-960F-17B6E2583D40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5463006"/>
      </p:ext>
    </p:extLst>
  </p:cSld>
  <p:clrMapOvr>
    <a:masterClrMapping/>
  </p:clrMapOvr>
  <p:transition/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Rectangle 13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E99A0A-6A13-4680-93C2-2FC8370ECBA2}" type="datetimeFigureOut">
              <a:rPr lang="en-US"/>
              <a:pPr>
                <a:defRPr/>
              </a:pPr>
              <a:t>4/2/2015</a:t>
            </a:fld>
            <a:endParaRPr lang="th-TH"/>
          </a:p>
        </p:txBody>
      </p:sp>
      <p:sp>
        <p:nvSpPr>
          <p:cNvPr id="5" name="Rectangle 14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14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07AD74-7EC3-40D1-918A-B41EED6BA5FE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92642975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B0EECF-0EBD-4E01-B39B-C6A49CEF770F}" type="slidenum">
              <a:rPr lang="en-US"/>
              <a:pPr>
                <a:defRPr/>
              </a:pPr>
              <a:t>‹#›</a:t>
            </a:fld>
            <a:endParaRPr lang="th-TH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C6B192-A68F-4B73-9DD7-3DDDDBCF2ED0}" type="datetime1">
              <a:rPr lang="en-US"/>
              <a:pPr>
                <a:defRPr/>
              </a:pPr>
              <a:t>4/2/2015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61162782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Rectangle 13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A6BD93-A874-430B-8052-B9BC3F6CFCF8}" type="datetimeFigureOut">
              <a:rPr lang="en-US"/>
              <a:pPr>
                <a:defRPr/>
              </a:pPr>
              <a:t>4/2/2015</a:t>
            </a:fld>
            <a:endParaRPr lang="th-TH"/>
          </a:p>
        </p:txBody>
      </p:sp>
      <p:sp>
        <p:nvSpPr>
          <p:cNvPr id="5" name="Rectangle 14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14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7E9724-3856-4703-99E0-C63F79B25E8D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48284220"/>
      </p:ext>
    </p:extLst>
  </p:cSld>
  <p:clrMapOvr>
    <a:masterClrMapping/>
  </p:clrMapOvr>
  <p:transition/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Rectangle 13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3C8372-B3D7-437D-B4AC-76662ABA2DF1}" type="datetimeFigureOut">
              <a:rPr lang="en-US"/>
              <a:pPr>
                <a:defRPr/>
              </a:pPr>
              <a:t>4/2/2015</a:t>
            </a:fld>
            <a:endParaRPr lang="th-TH"/>
          </a:p>
        </p:txBody>
      </p:sp>
      <p:sp>
        <p:nvSpPr>
          <p:cNvPr id="6" name="Rectangle 14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Rectangle 14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BC0C1B-B135-44F9-ACA0-425408C8B5F1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62666762"/>
      </p:ext>
    </p:extLst>
  </p:cSld>
  <p:clrMapOvr>
    <a:masterClrMapping/>
  </p:clrMapOvr>
  <p:transition/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Rectangle 13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65A7CF-75D0-4067-BF7A-9070A24B7270}" type="datetimeFigureOut">
              <a:rPr lang="en-US"/>
              <a:pPr>
                <a:defRPr/>
              </a:pPr>
              <a:t>4/2/2015</a:t>
            </a:fld>
            <a:endParaRPr lang="th-TH"/>
          </a:p>
        </p:txBody>
      </p:sp>
      <p:sp>
        <p:nvSpPr>
          <p:cNvPr id="8" name="Rectangle 14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9" name="Rectangle 14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BA9CCF-B3EC-4FB2-A41A-301AB0F14C00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36724830"/>
      </p:ext>
    </p:extLst>
  </p:cSld>
  <p:clrMapOvr>
    <a:masterClrMapping/>
  </p:clrMapOvr>
  <p:transition/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Rectangle 13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152FCE-EA07-4ADC-B0FA-08D76AEAD06E}" type="datetimeFigureOut">
              <a:rPr lang="en-US"/>
              <a:pPr>
                <a:defRPr/>
              </a:pPr>
              <a:t>4/2/2015</a:t>
            </a:fld>
            <a:endParaRPr lang="th-TH"/>
          </a:p>
        </p:txBody>
      </p:sp>
      <p:sp>
        <p:nvSpPr>
          <p:cNvPr id="4" name="Rectangle 14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14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2167EA-9CC7-472E-83B4-BE8EE2808A37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36083999"/>
      </p:ext>
    </p:extLst>
  </p:cSld>
  <p:clrMapOvr>
    <a:masterClrMapping/>
  </p:clrMapOvr>
  <p:transition/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640A01-39E8-41C0-8BD8-F965C0CDA2E1}" type="datetimeFigureOut">
              <a:rPr lang="en-US"/>
              <a:pPr>
                <a:defRPr/>
              </a:pPr>
              <a:t>4/2/2015</a:t>
            </a:fld>
            <a:endParaRPr lang="th-TH"/>
          </a:p>
        </p:txBody>
      </p:sp>
      <p:sp>
        <p:nvSpPr>
          <p:cNvPr id="3" name="Rectangle 14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" name="Rectangle 14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00B723-C58A-4C9A-ACE0-E9EB63E2EA61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30647809"/>
      </p:ext>
    </p:extLst>
  </p:cSld>
  <p:clrMapOvr>
    <a:masterClrMapping/>
  </p:clrMapOvr>
  <p:transition/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Rectangle 13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FFAA49-A308-408C-AB92-98CACE5801FE}" type="datetimeFigureOut">
              <a:rPr lang="en-US"/>
              <a:pPr>
                <a:defRPr/>
              </a:pPr>
              <a:t>4/2/2015</a:t>
            </a:fld>
            <a:endParaRPr lang="th-TH"/>
          </a:p>
        </p:txBody>
      </p:sp>
      <p:sp>
        <p:nvSpPr>
          <p:cNvPr id="6" name="Rectangle 14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Rectangle 14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56A6C7-4BEE-46F2-882A-02122512B463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68278939"/>
      </p:ext>
    </p:extLst>
  </p:cSld>
  <p:clrMapOvr>
    <a:masterClrMapping/>
  </p:clrMapOvr>
  <p:transition/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h-TH" noProof="0" smtClean="0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Rectangle 13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49E508-34B3-4473-93FF-26337F863AA9}" type="datetimeFigureOut">
              <a:rPr lang="en-US"/>
              <a:pPr>
                <a:defRPr/>
              </a:pPr>
              <a:t>4/2/2015</a:t>
            </a:fld>
            <a:endParaRPr lang="th-TH"/>
          </a:p>
        </p:txBody>
      </p:sp>
      <p:sp>
        <p:nvSpPr>
          <p:cNvPr id="6" name="Rectangle 14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Rectangle 14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3CAB7A-E6D2-45A1-957C-5CC19F516F52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02925609"/>
      </p:ext>
    </p:extLst>
  </p:cSld>
  <p:clrMapOvr>
    <a:masterClrMapping/>
  </p:clrMapOvr>
  <p:transition/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Rectangle 13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08D554-8788-4970-9058-682E4BB7C338}" type="datetimeFigureOut">
              <a:rPr lang="en-US"/>
              <a:pPr>
                <a:defRPr/>
              </a:pPr>
              <a:t>4/2/2015</a:t>
            </a:fld>
            <a:endParaRPr lang="th-TH"/>
          </a:p>
        </p:txBody>
      </p:sp>
      <p:sp>
        <p:nvSpPr>
          <p:cNvPr id="5" name="Rectangle 14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14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F62303-6016-49F4-9772-1B3F86FDB422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08253658"/>
      </p:ext>
    </p:extLst>
  </p:cSld>
  <p:clrMapOvr>
    <a:masterClrMapping/>
  </p:clrMapOvr>
  <p:transition/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515100" y="301625"/>
            <a:ext cx="1943100" cy="579437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685800" y="301625"/>
            <a:ext cx="5676900" cy="579437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Rectangle 13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32433F-64D7-4C0D-8E15-C21EC3F22D72}" type="datetimeFigureOut">
              <a:rPr lang="en-US"/>
              <a:pPr>
                <a:defRPr/>
              </a:pPr>
              <a:t>4/2/2015</a:t>
            </a:fld>
            <a:endParaRPr lang="th-TH"/>
          </a:p>
        </p:txBody>
      </p:sp>
      <p:sp>
        <p:nvSpPr>
          <p:cNvPr id="5" name="Rectangle 14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14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3C68BC-BE68-4ABB-9671-F3D875D129E1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31709174"/>
      </p:ext>
    </p:extLst>
  </p:cSld>
  <p:clrMapOvr>
    <a:masterClrMapping/>
  </p:clrMapOvr>
  <p:transition/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084388" y="296863"/>
            <a:ext cx="6823075" cy="5353050"/>
            <a:chOff x="1313" y="187"/>
            <a:chExt cx="4298" cy="3372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2194" y="601"/>
              <a:ext cx="596" cy="447"/>
              <a:chOff x="0" y="0"/>
              <a:chExt cx="768" cy="576"/>
            </a:xfrm>
          </p:grpSpPr>
          <p:sp>
            <p:nvSpPr>
              <p:cNvPr id="135" name="Oval 4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h-TH" sz="1800" b="1">
                  <a:solidFill>
                    <a:srgbClr val="FFCC00"/>
                  </a:solidFill>
                  <a:effectLst/>
                  <a:latin typeface="Arial" pitchFamily="34" charset="0"/>
                  <a:cs typeface="Angsana New" pitchFamily="18" charset="-34"/>
                </a:endParaRPr>
              </a:p>
            </p:txBody>
          </p:sp>
          <p:sp>
            <p:nvSpPr>
              <p:cNvPr id="136" name="Oval 5"/>
              <p:cNvSpPr>
                <a:spLocks noChangeArrowheads="1"/>
              </p:cNvSpPr>
              <p:nvPr/>
            </p:nvSpPr>
            <p:spPr bwMode="hidden">
              <a:xfrm>
                <a:off x="276" y="253"/>
                <a:ext cx="187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h-TH" sz="1800" b="1">
                  <a:solidFill>
                    <a:srgbClr val="FFCC00"/>
                  </a:solidFill>
                  <a:effectLst/>
                  <a:latin typeface="Arial" pitchFamily="34" charset="0"/>
                  <a:cs typeface="Angsana New" pitchFamily="18" charset="-34"/>
                </a:endParaRPr>
              </a:p>
            </p:txBody>
          </p:sp>
        </p:grpSp>
        <p:grpSp>
          <p:nvGrpSpPr>
            <p:cNvPr id="4" name="Group 6"/>
            <p:cNvGrpSpPr>
              <a:grpSpLocks/>
            </p:cNvGrpSpPr>
            <p:nvPr/>
          </p:nvGrpSpPr>
          <p:grpSpPr bwMode="auto">
            <a:xfrm>
              <a:off x="1313" y="187"/>
              <a:ext cx="4298" cy="3372"/>
              <a:chOff x="0" y="0"/>
              <a:chExt cx="5533" cy="4341"/>
            </a:xfrm>
          </p:grpSpPr>
          <p:grpSp>
            <p:nvGrpSpPr>
              <p:cNvPr id="5" name="Group 7"/>
              <p:cNvGrpSpPr>
                <a:grpSpLocks/>
              </p:cNvGrpSpPr>
              <p:nvPr/>
            </p:nvGrpSpPr>
            <p:grpSpPr bwMode="auto">
              <a:xfrm>
                <a:off x="0" y="0"/>
                <a:ext cx="5470" cy="4341"/>
                <a:chOff x="0" y="0"/>
                <a:chExt cx="5470" cy="4341"/>
              </a:xfrm>
            </p:grpSpPr>
            <p:grpSp>
              <p:nvGrpSpPr>
                <p:cNvPr id="6" name="Group 8"/>
                <p:cNvGrpSpPr>
                  <a:grpSpLocks/>
                </p:cNvGrpSpPr>
                <p:nvPr/>
              </p:nvGrpSpPr>
              <p:grpSpPr bwMode="auto">
                <a:xfrm>
                  <a:off x="1339" y="786"/>
                  <a:ext cx="2919" cy="2151"/>
                  <a:chOff x="1265" y="814"/>
                  <a:chExt cx="2919" cy="2151"/>
                </a:xfrm>
              </p:grpSpPr>
              <p:sp>
                <p:nvSpPr>
                  <p:cNvPr id="133" name="Oval 9"/>
                  <p:cNvSpPr>
                    <a:spLocks noChangeArrowheads="1"/>
                  </p:cNvSpPr>
                  <p:nvPr/>
                </p:nvSpPr>
                <p:spPr bwMode="hidden">
                  <a:xfrm>
                    <a:off x="1265" y="817"/>
                    <a:ext cx="2922" cy="2145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bg2"/>
                      </a:gs>
                      <a:gs pos="100000">
                        <a:schemeClr val="bg1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th-TH" sz="1800" b="1">
                      <a:solidFill>
                        <a:srgbClr val="FFCC00"/>
                      </a:solidFill>
                      <a:effectLst/>
                      <a:latin typeface="Arial" pitchFamily="34" charset="0"/>
                      <a:cs typeface="Angsana New" pitchFamily="18" charset="-34"/>
                    </a:endParaRPr>
                  </a:p>
                </p:txBody>
              </p:sp>
              <p:sp>
                <p:nvSpPr>
                  <p:cNvPr id="134" name="Oval 10"/>
                  <p:cNvSpPr>
                    <a:spLocks noChangeArrowheads="1"/>
                  </p:cNvSpPr>
                  <p:nvPr/>
                </p:nvSpPr>
                <p:spPr bwMode="hidden">
                  <a:xfrm>
                    <a:off x="2380" y="1601"/>
                    <a:ext cx="579" cy="406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bg2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th-TH" sz="1800" b="1">
                      <a:solidFill>
                        <a:srgbClr val="FFCC00"/>
                      </a:solidFill>
                      <a:effectLst/>
                      <a:latin typeface="Arial" pitchFamily="34" charset="0"/>
                      <a:cs typeface="Angsana New" pitchFamily="18" charset="-34"/>
                    </a:endParaRPr>
                  </a:p>
                </p:txBody>
              </p:sp>
            </p:grpSp>
            <p:grpSp>
              <p:nvGrpSpPr>
                <p:cNvPr id="7" name="Group 11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5470" cy="4341"/>
                  <a:chOff x="0" y="0"/>
                  <a:chExt cx="5470" cy="4341"/>
                </a:xfrm>
              </p:grpSpPr>
              <p:grpSp>
                <p:nvGrpSpPr>
                  <p:cNvPr id="22" name="Group 12"/>
                  <p:cNvGrpSpPr>
                    <a:grpSpLocks/>
                  </p:cNvGrpSpPr>
                  <p:nvPr/>
                </p:nvGrpSpPr>
                <p:grpSpPr bwMode="auto">
                  <a:xfrm>
                    <a:off x="3545" y="1502"/>
                    <a:ext cx="1258" cy="2327"/>
                    <a:chOff x="3471" y="1530"/>
                    <a:chExt cx="1258" cy="2327"/>
                  </a:xfrm>
                </p:grpSpPr>
                <p:sp>
                  <p:nvSpPr>
                    <p:cNvPr id="131" name="Freeform 13"/>
                    <p:cNvSpPr>
                      <a:spLocks/>
                    </p:cNvSpPr>
                    <p:nvPr/>
                  </p:nvSpPr>
                  <p:spPr bwMode="hidden">
                    <a:xfrm rot="2711884">
                      <a:off x="2765" y="2236"/>
                      <a:ext cx="1724" cy="312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th-TH" sz="1800" b="1">
                        <a:solidFill>
                          <a:srgbClr val="FFCC00"/>
                        </a:solidFill>
                        <a:effectLst/>
                        <a:latin typeface="Arial" pitchFamily="34" charset="0"/>
                        <a:cs typeface="Angsana New" pitchFamily="18" charset="-34"/>
                      </a:endParaRPr>
                    </a:p>
                  </p:txBody>
                </p:sp>
                <p:sp>
                  <p:nvSpPr>
                    <p:cNvPr id="132" name="Freeform 14"/>
                    <p:cNvSpPr>
                      <a:spLocks/>
                    </p:cNvSpPr>
                    <p:nvPr/>
                  </p:nvSpPr>
                  <p:spPr bwMode="hidden">
                    <a:xfrm rot="2711884">
                      <a:off x="4023" y="3148"/>
                      <a:ext cx="922" cy="49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th-TH" sz="1800" b="1">
                        <a:solidFill>
                          <a:srgbClr val="FFCC00"/>
                        </a:solidFill>
                        <a:effectLst/>
                        <a:latin typeface="Arial" pitchFamily="34" charset="0"/>
                        <a:cs typeface="Angsana New" pitchFamily="18" charset="-34"/>
                      </a:endParaRPr>
                    </a:p>
                  </p:txBody>
                </p:sp>
              </p:grpSp>
              <p:grpSp>
                <p:nvGrpSpPr>
                  <p:cNvPr id="23" name="Group 15"/>
                  <p:cNvGrpSpPr>
                    <a:grpSpLocks/>
                  </p:cNvGrpSpPr>
                  <p:nvPr/>
                </p:nvGrpSpPr>
                <p:grpSpPr bwMode="auto">
                  <a:xfrm>
                    <a:off x="2938" y="1991"/>
                    <a:ext cx="2463" cy="1332"/>
                    <a:chOff x="2864" y="2019"/>
                    <a:chExt cx="2463" cy="1332"/>
                  </a:xfrm>
                </p:grpSpPr>
                <p:sp>
                  <p:nvSpPr>
                    <p:cNvPr id="129" name="Freeform 16"/>
                    <p:cNvSpPr>
                      <a:spLocks/>
                    </p:cNvSpPr>
                    <p:nvPr/>
                  </p:nvSpPr>
                  <p:spPr bwMode="hidden">
                    <a:xfrm rot="2104081">
                      <a:off x="2864" y="2022"/>
                      <a:ext cx="1814" cy="344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th-TH" sz="1800" b="1">
                        <a:solidFill>
                          <a:srgbClr val="FFCC00"/>
                        </a:solidFill>
                        <a:effectLst/>
                        <a:latin typeface="Arial" pitchFamily="34" charset="0"/>
                        <a:cs typeface="Angsana New" pitchFamily="18" charset="-34"/>
                      </a:endParaRPr>
                    </a:p>
                  </p:txBody>
                </p:sp>
                <p:sp>
                  <p:nvSpPr>
                    <p:cNvPr id="130" name="Freeform 17"/>
                    <p:cNvSpPr>
                      <a:spLocks/>
                    </p:cNvSpPr>
                    <p:nvPr/>
                  </p:nvSpPr>
                  <p:spPr bwMode="hidden">
                    <a:xfrm rot="2104081">
                      <a:off x="4352" y="2806"/>
                      <a:ext cx="975" cy="545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th-TH" sz="1800" b="1">
                        <a:solidFill>
                          <a:srgbClr val="FFCC00"/>
                        </a:solidFill>
                        <a:effectLst/>
                        <a:latin typeface="Arial" pitchFamily="34" charset="0"/>
                        <a:cs typeface="Angsana New" pitchFamily="18" charset="-34"/>
                      </a:endParaRPr>
                    </a:p>
                  </p:txBody>
                </p:sp>
              </p:grpSp>
              <p:grpSp>
                <p:nvGrpSpPr>
                  <p:cNvPr id="24" name="Group 18"/>
                  <p:cNvGrpSpPr>
                    <a:grpSpLocks/>
                  </p:cNvGrpSpPr>
                  <p:nvPr/>
                </p:nvGrpSpPr>
                <p:grpSpPr bwMode="auto">
                  <a:xfrm>
                    <a:off x="2971" y="1804"/>
                    <a:ext cx="2477" cy="1064"/>
                    <a:chOff x="2897" y="1832"/>
                    <a:chExt cx="2477" cy="1064"/>
                  </a:xfrm>
                </p:grpSpPr>
                <p:sp>
                  <p:nvSpPr>
                    <p:cNvPr id="127" name="Freeform 19"/>
                    <p:cNvSpPr>
                      <a:spLocks/>
                    </p:cNvSpPr>
                    <p:nvPr/>
                  </p:nvSpPr>
                  <p:spPr bwMode="hidden">
                    <a:xfrm rot="1582915">
                      <a:off x="2897" y="1832"/>
                      <a:ext cx="1735" cy="304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th-TH" sz="1800" b="1">
                        <a:solidFill>
                          <a:srgbClr val="FFCC00"/>
                        </a:solidFill>
                        <a:effectLst/>
                        <a:latin typeface="Arial" pitchFamily="34" charset="0"/>
                        <a:cs typeface="Angsana New" pitchFamily="18" charset="-34"/>
                      </a:endParaRPr>
                    </a:p>
                  </p:txBody>
                </p:sp>
                <p:sp>
                  <p:nvSpPr>
                    <p:cNvPr id="128" name="Freeform 20"/>
                    <p:cNvSpPr>
                      <a:spLocks/>
                    </p:cNvSpPr>
                    <p:nvPr/>
                  </p:nvSpPr>
                  <p:spPr bwMode="hidden">
                    <a:xfrm rot="1582915">
                      <a:off x="4442" y="2420"/>
                      <a:ext cx="932" cy="47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th-TH" sz="1800" b="1">
                        <a:solidFill>
                          <a:srgbClr val="FFCC00"/>
                        </a:solidFill>
                        <a:effectLst/>
                        <a:latin typeface="Arial" pitchFamily="34" charset="0"/>
                        <a:cs typeface="Angsana New" pitchFamily="18" charset="-34"/>
                      </a:endParaRPr>
                    </a:p>
                  </p:txBody>
                </p:sp>
              </p:grpSp>
              <p:grpSp>
                <p:nvGrpSpPr>
                  <p:cNvPr id="33" name="Group 21"/>
                  <p:cNvGrpSpPr>
                    <a:grpSpLocks/>
                  </p:cNvGrpSpPr>
                  <p:nvPr/>
                </p:nvGrpSpPr>
                <p:grpSpPr bwMode="auto">
                  <a:xfrm>
                    <a:off x="2998" y="1608"/>
                    <a:ext cx="2472" cy="927"/>
                    <a:chOff x="2924" y="1636"/>
                    <a:chExt cx="2472" cy="927"/>
                  </a:xfrm>
                </p:grpSpPr>
                <p:sp>
                  <p:nvSpPr>
                    <p:cNvPr id="125" name="Freeform 22"/>
                    <p:cNvSpPr>
                      <a:spLocks/>
                    </p:cNvSpPr>
                    <p:nvPr/>
                  </p:nvSpPr>
                  <p:spPr bwMode="hidden">
                    <a:xfrm rot="1080363">
                      <a:off x="2924" y="1636"/>
                      <a:ext cx="1677" cy="33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th-TH" sz="1800" b="1">
                        <a:solidFill>
                          <a:srgbClr val="FFCC00"/>
                        </a:solidFill>
                        <a:effectLst/>
                        <a:latin typeface="Arial" pitchFamily="34" charset="0"/>
                        <a:cs typeface="Angsana New" pitchFamily="18" charset="-34"/>
                      </a:endParaRPr>
                    </a:p>
                  </p:txBody>
                </p:sp>
                <p:sp>
                  <p:nvSpPr>
                    <p:cNvPr id="126" name="Freeform 23"/>
                    <p:cNvSpPr>
                      <a:spLocks/>
                    </p:cNvSpPr>
                    <p:nvPr/>
                  </p:nvSpPr>
                  <p:spPr bwMode="hidden">
                    <a:xfrm rot="1080363">
                      <a:off x="4495" y="2036"/>
                      <a:ext cx="901" cy="527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th-TH" sz="1800" b="1">
                        <a:solidFill>
                          <a:srgbClr val="FFCC00"/>
                        </a:solidFill>
                        <a:effectLst/>
                        <a:latin typeface="Arial" pitchFamily="34" charset="0"/>
                        <a:cs typeface="Angsana New" pitchFamily="18" charset="-34"/>
                      </a:endParaRPr>
                    </a:p>
                  </p:txBody>
                </p:sp>
              </p:grpSp>
              <p:grpSp>
                <p:nvGrpSpPr>
                  <p:cNvPr id="34" name="Group 24"/>
                  <p:cNvGrpSpPr>
                    <a:grpSpLocks/>
                  </p:cNvGrpSpPr>
                  <p:nvPr/>
                </p:nvGrpSpPr>
                <p:grpSpPr bwMode="auto">
                  <a:xfrm>
                    <a:off x="3032" y="1386"/>
                    <a:ext cx="2342" cy="657"/>
                    <a:chOff x="2958" y="1414"/>
                    <a:chExt cx="2342" cy="657"/>
                  </a:xfrm>
                </p:grpSpPr>
                <p:sp>
                  <p:nvSpPr>
                    <p:cNvPr id="123" name="Freeform 25"/>
                    <p:cNvSpPr>
                      <a:spLocks/>
                    </p:cNvSpPr>
                    <p:nvPr/>
                  </p:nvSpPr>
                  <p:spPr bwMode="hidden">
                    <a:xfrm rot="463793">
                      <a:off x="2958" y="1414"/>
                      <a:ext cx="1545" cy="312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th-TH" sz="1800" b="1">
                        <a:solidFill>
                          <a:srgbClr val="FFCC00"/>
                        </a:solidFill>
                        <a:effectLst/>
                        <a:latin typeface="Arial" pitchFamily="34" charset="0"/>
                        <a:cs typeface="Angsana New" pitchFamily="18" charset="-34"/>
                      </a:endParaRPr>
                    </a:p>
                  </p:txBody>
                </p:sp>
                <p:sp>
                  <p:nvSpPr>
                    <p:cNvPr id="124" name="Freeform 26"/>
                    <p:cNvSpPr>
                      <a:spLocks/>
                    </p:cNvSpPr>
                    <p:nvPr/>
                  </p:nvSpPr>
                  <p:spPr bwMode="hidden">
                    <a:xfrm rot="463793">
                      <a:off x="4469" y="1582"/>
                      <a:ext cx="828" cy="489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th-TH" sz="1800" b="1">
                        <a:solidFill>
                          <a:srgbClr val="FFCC00"/>
                        </a:solidFill>
                        <a:effectLst/>
                        <a:latin typeface="Arial" pitchFamily="34" charset="0"/>
                        <a:cs typeface="Angsana New" pitchFamily="18" charset="-34"/>
                      </a:endParaRPr>
                    </a:p>
                  </p:txBody>
                </p:sp>
              </p:grpSp>
              <p:grpSp>
                <p:nvGrpSpPr>
                  <p:cNvPr id="35" name="Group 27"/>
                  <p:cNvGrpSpPr>
                    <a:grpSpLocks/>
                  </p:cNvGrpSpPr>
                  <p:nvPr/>
                </p:nvGrpSpPr>
                <p:grpSpPr bwMode="auto">
                  <a:xfrm>
                    <a:off x="3057" y="1241"/>
                    <a:ext cx="2150" cy="343"/>
                    <a:chOff x="2983" y="1269"/>
                    <a:chExt cx="2150" cy="343"/>
                  </a:xfrm>
                </p:grpSpPr>
                <p:sp>
                  <p:nvSpPr>
                    <p:cNvPr id="121" name="Freeform 28"/>
                    <p:cNvSpPr>
                      <a:spLocks/>
                    </p:cNvSpPr>
                    <p:nvPr/>
                  </p:nvSpPr>
                  <p:spPr bwMode="hidden">
                    <a:xfrm rot="-84182">
                      <a:off x="2983" y="1290"/>
                      <a:ext cx="1404" cy="218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th-TH" sz="1800" b="1">
                        <a:solidFill>
                          <a:srgbClr val="FFCC00"/>
                        </a:solidFill>
                        <a:effectLst/>
                        <a:latin typeface="Arial" pitchFamily="34" charset="0"/>
                        <a:cs typeface="Angsana New" pitchFamily="18" charset="-34"/>
                      </a:endParaRPr>
                    </a:p>
                  </p:txBody>
                </p:sp>
                <p:sp>
                  <p:nvSpPr>
                    <p:cNvPr id="122" name="Freeform 29"/>
                    <p:cNvSpPr>
                      <a:spLocks/>
                    </p:cNvSpPr>
                    <p:nvPr/>
                  </p:nvSpPr>
                  <p:spPr bwMode="hidden">
                    <a:xfrm rot="-84182">
                      <a:off x="4379" y="1269"/>
                      <a:ext cx="754" cy="34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th-TH" sz="1800" b="1">
                        <a:solidFill>
                          <a:srgbClr val="FFCC00"/>
                        </a:solidFill>
                        <a:effectLst/>
                        <a:latin typeface="Arial" pitchFamily="34" charset="0"/>
                        <a:cs typeface="Angsana New" pitchFamily="18" charset="-34"/>
                      </a:endParaRPr>
                    </a:p>
                  </p:txBody>
                </p:sp>
              </p:grpSp>
              <p:grpSp>
                <p:nvGrpSpPr>
                  <p:cNvPr id="36" name="Group 30"/>
                  <p:cNvGrpSpPr>
                    <a:grpSpLocks/>
                  </p:cNvGrpSpPr>
                  <p:nvPr/>
                </p:nvGrpSpPr>
                <p:grpSpPr bwMode="auto">
                  <a:xfrm>
                    <a:off x="3012" y="889"/>
                    <a:ext cx="1879" cy="427"/>
                    <a:chOff x="2938" y="917"/>
                    <a:chExt cx="1879" cy="427"/>
                  </a:xfrm>
                </p:grpSpPr>
                <p:sp>
                  <p:nvSpPr>
                    <p:cNvPr id="119" name="Freeform 31"/>
                    <p:cNvSpPr>
                      <a:spLocks/>
                    </p:cNvSpPr>
                    <p:nvPr/>
                  </p:nvSpPr>
                  <p:spPr bwMode="hidden">
                    <a:xfrm rot="-802576">
                      <a:off x="2938" y="1129"/>
                      <a:ext cx="1232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th-TH" sz="1800" b="1">
                        <a:solidFill>
                          <a:srgbClr val="FFCC00"/>
                        </a:solidFill>
                        <a:effectLst/>
                        <a:latin typeface="Arial" pitchFamily="34" charset="0"/>
                        <a:cs typeface="Angsana New" pitchFamily="18" charset="-34"/>
                      </a:endParaRPr>
                    </a:p>
                  </p:txBody>
                </p:sp>
                <p:sp>
                  <p:nvSpPr>
                    <p:cNvPr id="120" name="Freeform 32"/>
                    <p:cNvSpPr>
                      <a:spLocks/>
                    </p:cNvSpPr>
                    <p:nvPr/>
                  </p:nvSpPr>
                  <p:spPr bwMode="hidden">
                    <a:xfrm rot="-802576">
                      <a:off x="4155" y="920"/>
                      <a:ext cx="662" cy="335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th-TH" sz="1800" b="1">
                        <a:solidFill>
                          <a:srgbClr val="FFCC00"/>
                        </a:solidFill>
                        <a:effectLst/>
                        <a:latin typeface="Arial" pitchFamily="34" charset="0"/>
                        <a:cs typeface="Angsana New" pitchFamily="18" charset="-34"/>
                      </a:endParaRPr>
                    </a:p>
                  </p:txBody>
                </p:sp>
              </p:grpSp>
              <p:grpSp>
                <p:nvGrpSpPr>
                  <p:cNvPr id="37" name="Group 33"/>
                  <p:cNvGrpSpPr>
                    <a:grpSpLocks/>
                  </p:cNvGrpSpPr>
                  <p:nvPr/>
                </p:nvGrpSpPr>
                <p:grpSpPr bwMode="auto">
                  <a:xfrm>
                    <a:off x="711" y="1625"/>
                    <a:ext cx="1257" cy="2326"/>
                    <a:chOff x="637" y="1653"/>
                    <a:chExt cx="1257" cy="2326"/>
                  </a:xfrm>
                </p:grpSpPr>
                <p:sp>
                  <p:nvSpPr>
                    <p:cNvPr id="117" name="Freeform 34"/>
                    <p:cNvSpPr>
                      <a:spLocks/>
                    </p:cNvSpPr>
                    <p:nvPr/>
                  </p:nvSpPr>
                  <p:spPr bwMode="hidden">
                    <a:xfrm rot="18888116" flipH="1">
                      <a:off x="876" y="2358"/>
                      <a:ext cx="1724" cy="313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th-TH" sz="1800" b="1">
                        <a:solidFill>
                          <a:srgbClr val="FFCC00"/>
                        </a:solidFill>
                        <a:effectLst/>
                        <a:latin typeface="Arial" pitchFamily="34" charset="0"/>
                        <a:cs typeface="Angsana New" pitchFamily="18" charset="-34"/>
                      </a:endParaRPr>
                    </a:p>
                  </p:txBody>
                </p:sp>
                <p:sp>
                  <p:nvSpPr>
                    <p:cNvPr id="118" name="Freeform 35"/>
                    <p:cNvSpPr>
                      <a:spLocks/>
                    </p:cNvSpPr>
                    <p:nvPr/>
                  </p:nvSpPr>
                  <p:spPr bwMode="hidden">
                    <a:xfrm rot="18888116" flipH="1">
                      <a:off x="419" y="3271"/>
                      <a:ext cx="926" cy="49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th-TH" sz="1800" b="1">
                        <a:solidFill>
                          <a:srgbClr val="FFCC00"/>
                        </a:solidFill>
                        <a:effectLst/>
                        <a:latin typeface="Arial" pitchFamily="34" charset="0"/>
                        <a:cs typeface="Angsana New" pitchFamily="18" charset="-34"/>
                      </a:endParaRPr>
                    </a:p>
                  </p:txBody>
                </p:sp>
              </p:grpSp>
              <p:grpSp>
                <p:nvGrpSpPr>
                  <p:cNvPr id="38" name="Group 36"/>
                  <p:cNvGrpSpPr>
                    <a:grpSpLocks/>
                  </p:cNvGrpSpPr>
                  <p:nvPr/>
                </p:nvGrpSpPr>
                <p:grpSpPr bwMode="auto">
                  <a:xfrm>
                    <a:off x="69" y="2168"/>
                    <a:ext cx="2463" cy="1332"/>
                    <a:chOff x="-5" y="2196"/>
                    <a:chExt cx="2463" cy="1332"/>
                  </a:xfrm>
                </p:grpSpPr>
                <p:sp>
                  <p:nvSpPr>
                    <p:cNvPr id="115" name="Freeform 37"/>
                    <p:cNvSpPr>
                      <a:spLocks/>
                    </p:cNvSpPr>
                    <p:nvPr/>
                  </p:nvSpPr>
                  <p:spPr bwMode="hidden">
                    <a:xfrm rot="19495919" flipH="1">
                      <a:off x="644" y="2196"/>
                      <a:ext cx="1814" cy="348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th-TH" sz="1800" b="1">
                        <a:solidFill>
                          <a:srgbClr val="FFCC00"/>
                        </a:solidFill>
                        <a:effectLst/>
                        <a:latin typeface="Arial" pitchFamily="34" charset="0"/>
                        <a:cs typeface="Angsana New" pitchFamily="18" charset="-34"/>
                      </a:endParaRPr>
                    </a:p>
                  </p:txBody>
                </p:sp>
                <p:sp>
                  <p:nvSpPr>
                    <p:cNvPr id="116" name="Freeform 38"/>
                    <p:cNvSpPr>
                      <a:spLocks/>
                    </p:cNvSpPr>
                    <p:nvPr/>
                  </p:nvSpPr>
                  <p:spPr bwMode="hidden">
                    <a:xfrm rot="19495919" flipH="1">
                      <a:off x="-2" y="2984"/>
                      <a:ext cx="976" cy="547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th-TH" sz="1800" b="1">
                        <a:solidFill>
                          <a:srgbClr val="FFCC00"/>
                        </a:solidFill>
                        <a:effectLst/>
                        <a:latin typeface="Arial" pitchFamily="34" charset="0"/>
                        <a:cs typeface="Angsana New" pitchFamily="18" charset="-34"/>
                      </a:endParaRPr>
                    </a:p>
                  </p:txBody>
                </p:sp>
              </p:grpSp>
              <p:grpSp>
                <p:nvGrpSpPr>
                  <p:cNvPr id="39" name="Group 39"/>
                  <p:cNvGrpSpPr>
                    <a:grpSpLocks/>
                  </p:cNvGrpSpPr>
                  <p:nvPr/>
                </p:nvGrpSpPr>
                <p:grpSpPr bwMode="auto">
                  <a:xfrm>
                    <a:off x="22" y="1981"/>
                    <a:ext cx="2477" cy="1064"/>
                    <a:chOff x="-52" y="2009"/>
                    <a:chExt cx="2477" cy="1064"/>
                  </a:xfrm>
                </p:grpSpPr>
                <p:sp>
                  <p:nvSpPr>
                    <p:cNvPr id="113" name="Freeform 40"/>
                    <p:cNvSpPr>
                      <a:spLocks/>
                    </p:cNvSpPr>
                    <p:nvPr/>
                  </p:nvSpPr>
                  <p:spPr bwMode="hidden">
                    <a:xfrm rot="20017085" flipH="1">
                      <a:off x="689" y="2009"/>
                      <a:ext cx="1733" cy="304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th-TH" sz="1800" b="1">
                        <a:solidFill>
                          <a:srgbClr val="FFCC00"/>
                        </a:solidFill>
                        <a:effectLst/>
                        <a:latin typeface="Arial" pitchFamily="34" charset="0"/>
                        <a:cs typeface="Angsana New" pitchFamily="18" charset="-34"/>
                      </a:endParaRPr>
                    </a:p>
                  </p:txBody>
                </p:sp>
                <p:sp>
                  <p:nvSpPr>
                    <p:cNvPr id="114" name="Freeform 41"/>
                    <p:cNvSpPr>
                      <a:spLocks/>
                    </p:cNvSpPr>
                    <p:nvPr/>
                  </p:nvSpPr>
                  <p:spPr bwMode="hidden">
                    <a:xfrm rot="20017085" flipH="1">
                      <a:off x="-52" y="2596"/>
                      <a:ext cx="932" cy="474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th-TH" sz="1800" b="1">
                        <a:solidFill>
                          <a:srgbClr val="FFCC00"/>
                        </a:solidFill>
                        <a:effectLst/>
                        <a:latin typeface="Arial" pitchFamily="34" charset="0"/>
                        <a:cs typeface="Angsana New" pitchFamily="18" charset="-34"/>
                      </a:endParaRPr>
                    </a:p>
                  </p:txBody>
                </p:sp>
              </p:grpSp>
              <p:grpSp>
                <p:nvGrpSpPr>
                  <p:cNvPr id="40" name="Group 42"/>
                  <p:cNvGrpSpPr>
                    <a:grpSpLocks/>
                  </p:cNvGrpSpPr>
                  <p:nvPr/>
                </p:nvGrpSpPr>
                <p:grpSpPr bwMode="auto">
                  <a:xfrm>
                    <a:off x="0" y="1785"/>
                    <a:ext cx="2472" cy="927"/>
                    <a:chOff x="-74" y="1813"/>
                    <a:chExt cx="2472" cy="927"/>
                  </a:xfrm>
                </p:grpSpPr>
                <p:sp>
                  <p:nvSpPr>
                    <p:cNvPr id="111" name="Freeform 43"/>
                    <p:cNvSpPr>
                      <a:spLocks/>
                    </p:cNvSpPr>
                    <p:nvPr/>
                  </p:nvSpPr>
                  <p:spPr bwMode="hidden">
                    <a:xfrm rot="20519637" flipH="1">
                      <a:off x="720" y="1816"/>
                      <a:ext cx="1675" cy="33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th-TH" sz="1800" b="1">
                        <a:solidFill>
                          <a:srgbClr val="FFCC00"/>
                        </a:solidFill>
                        <a:effectLst/>
                        <a:latin typeface="Arial" pitchFamily="34" charset="0"/>
                        <a:cs typeface="Angsana New" pitchFamily="18" charset="-34"/>
                      </a:endParaRPr>
                    </a:p>
                  </p:txBody>
                </p:sp>
                <p:sp>
                  <p:nvSpPr>
                    <p:cNvPr id="112" name="Freeform 44"/>
                    <p:cNvSpPr>
                      <a:spLocks/>
                    </p:cNvSpPr>
                    <p:nvPr/>
                  </p:nvSpPr>
                  <p:spPr bwMode="hidden">
                    <a:xfrm rot="20519637" flipH="1">
                      <a:off x="-74" y="2214"/>
                      <a:ext cx="901" cy="529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th-TH" sz="1800" b="1">
                        <a:solidFill>
                          <a:srgbClr val="FFCC00"/>
                        </a:solidFill>
                        <a:effectLst/>
                        <a:latin typeface="Arial" pitchFamily="34" charset="0"/>
                        <a:cs typeface="Angsana New" pitchFamily="18" charset="-34"/>
                      </a:endParaRPr>
                    </a:p>
                  </p:txBody>
                </p:sp>
              </p:grpSp>
              <p:grpSp>
                <p:nvGrpSpPr>
                  <p:cNvPr id="41" name="Group 45"/>
                  <p:cNvGrpSpPr>
                    <a:grpSpLocks/>
                  </p:cNvGrpSpPr>
                  <p:nvPr/>
                </p:nvGrpSpPr>
                <p:grpSpPr bwMode="auto">
                  <a:xfrm>
                    <a:off x="96" y="1563"/>
                    <a:ext cx="2342" cy="657"/>
                    <a:chOff x="22" y="1591"/>
                    <a:chExt cx="2342" cy="657"/>
                  </a:xfrm>
                </p:grpSpPr>
                <p:sp>
                  <p:nvSpPr>
                    <p:cNvPr id="109" name="Freeform 46"/>
                    <p:cNvSpPr>
                      <a:spLocks/>
                    </p:cNvSpPr>
                    <p:nvPr/>
                  </p:nvSpPr>
                  <p:spPr bwMode="hidden">
                    <a:xfrm rot="21136207" flipH="1">
                      <a:off x="819" y="1591"/>
                      <a:ext cx="1545" cy="312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th-TH" sz="1800" b="1">
                        <a:solidFill>
                          <a:srgbClr val="FFCC00"/>
                        </a:solidFill>
                        <a:effectLst/>
                        <a:latin typeface="Arial" pitchFamily="34" charset="0"/>
                        <a:cs typeface="Angsana New" pitchFamily="18" charset="-34"/>
                      </a:endParaRPr>
                    </a:p>
                  </p:txBody>
                </p:sp>
                <p:sp>
                  <p:nvSpPr>
                    <p:cNvPr id="110" name="Freeform 47"/>
                    <p:cNvSpPr>
                      <a:spLocks/>
                    </p:cNvSpPr>
                    <p:nvPr/>
                  </p:nvSpPr>
                  <p:spPr bwMode="hidden">
                    <a:xfrm rot="21136207" flipH="1">
                      <a:off x="25" y="1758"/>
                      <a:ext cx="828" cy="487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th-TH" sz="1800" b="1">
                        <a:solidFill>
                          <a:srgbClr val="FFCC00"/>
                        </a:solidFill>
                        <a:effectLst/>
                        <a:latin typeface="Arial" pitchFamily="34" charset="0"/>
                        <a:cs typeface="Angsana New" pitchFamily="18" charset="-34"/>
                      </a:endParaRPr>
                    </a:p>
                  </p:txBody>
                </p:sp>
              </p:grpSp>
              <p:grpSp>
                <p:nvGrpSpPr>
                  <p:cNvPr id="42" name="Group 48"/>
                  <p:cNvGrpSpPr>
                    <a:grpSpLocks/>
                  </p:cNvGrpSpPr>
                  <p:nvPr/>
                </p:nvGrpSpPr>
                <p:grpSpPr bwMode="auto">
                  <a:xfrm>
                    <a:off x="263" y="1418"/>
                    <a:ext cx="2150" cy="343"/>
                    <a:chOff x="189" y="1446"/>
                    <a:chExt cx="2150" cy="343"/>
                  </a:xfrm>
                </p:grpSpPr>
                <p:sp>
                  <p:nvSpPr>
                    <p:cNvPr id="107" name="Freeform 49"/>
                    <p:cNvSpPr>
                      <a:spLocks/>
                    </p:cNvSpPr>
                    <p:nvPr/>
                  </p:nvSpPr>
                  <p:spPr bwMode="hidden">
                    <a:xfrm rot="84182" flipH="1">
                      <a:off x="934" y="1466"/>
                      <a:ext cx="1402" cy="219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th-TH" sz="1800" b="1">
                        <a:solidFill>
                          <a:srgbClr val="FFCC00"/>
                        </a:solidFill>
                        <a:effectLst/>
                        <a:latin typeface="Arial" pitchFamily="34" charset="0"/>
                        <a:cs typeface="Angsana New" pitchFamily="18" charset="-34"/>
                      </a:endParaRPr>
                    </a:p>
                  </p:txBody>
                </p:sp>
                <p:sp>
                  <p:nvSpPr>
                    <p:cNvPr id="108" name="Freeform 50"/>
                    <p:cNvSpPr>
                      <a:spLocks/>
                    </p:cNvSpPr>
                    <p:nvPr/>
                  </p:nvSpPr>
                  <p:spPr bwMode="hidden">
                    <a:xfrm rot="84182" flipH="1">
                      <a:off x="189" y="1443"/>
                      <a:ext cx="754" cy="34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th-TH" sz="1800" b="1">
                        <a:solidFill>
                          <a:srgbClr val="FFCC00"/>
                        </a:solidFill>
                        <a:effectLst/>
                        <a:latin typeface="Arial" pitchFamily="34" charset="0"/>
                        <a:cs typeface="Angsana New" pitchFamily="18" charset="-34"/>
                      </a:endParaRPr>
                    </a:p>
                  </p:txBody>
                </p:sp>
              </p:grpSp>
              <p:grpSp>
                <p:nvGrpSpPr>
                  <p:cNvPr id="43" name="Group 51"/>
                  <p:cNvGrpSpPr>
                    <a:grpSpLocks/>
                  </p:cNvGrpSpPr>
                  <p:nvPr/>
                </p:nvGrpSpPr>
                <p:grpSpPr bwMode="auto">
                  <a:xfrm>
                    <a:off x="579" y="1066"/>
                    <a:ext cx="1879" cy="427"/>
                    <a:chOff x="505" y="1094"/>
                    <a:chExt cx="1879" cy="427"/>
                  </a:xfrm>
                </p:grpSpPr>
                <p:sp>
                  <p:nvSpPr>
                    <p:cNvPr id="105" name="Freeform 52"/>
                    <p:cNvSpPr>
                      <a:spLocks/>
                    </p:cNvSpPr>
                    <p:nvPr/>
                  </p:nvSpPr>
                  <p:spPr bwMode="hidden">
                    <a:xfrm rot="802576" flipH="1">
                      <a:off x="1152" y="1306"/>
                      <a:ext cx="1232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th-TH" sz="1800" b="1">
                        <a:solidFill>
                          <a:srgbClr val="FFCC00"/>
                        </a:solidFill>
                        <a:effectLst/>
                        <a:latin typeface="Arial" pitchFamily="34" charset="0"/>
                        <a:cs typeface="Angsana New" pitchFamily="18" charset="-34"/>
                      </a:endParaRPr>
                    </a:p>
                  </p:txBody>
                </p:sp>
                <p:sp>
                  <p:nvSpPr>
                    <p:cNvPr id="106" name="Freeform 53"/>
                    <p:cNvSpPr>
                      <a:spLocks/>
                    </p:cNvSpPr>
                    <p:nvPr/>
                  </p:nvSpPr>
                  <p:spPr bwMode="hidden">
                    <a:xfrm rot="802576" flipH="1">
                      <a:off x="505" y="1094"/>
                      <a:ext cx="662" cy="34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th-TH" sz="1800" b="1">
                        <a:solidFill>
                          <a:srgbClr val="FFCC00"/>
                        </a:solidFill>
                        <a:effectLst/>
                        <a:latin typeface="Arial" pitchFamily="34" charset="0"/>
                        <a:cs typeface="Angsana New" pitchFamily="18" charset="-34"/>
                      </a:endParaRPr>
                    </a:p>
                  </p:txBody>
                </p:sp>
              </p:grpSp>
              <p:grpSp>
                <p:nvGrpSpPr>
                  <p:cNvPr id="44" name="Group 54"/>
                  <p:cNvGrpSpPr>
                    <a:grpSpLocks/>
                  </p:cNvGrpSpPr>
                  <p:nvPr/>
                </p:nvGrpSpPr>
                <p:grpSpPr bwMode="auto">
                  <a:xfrm>
                    <a:off x="690" y="871"/>
                    <a:ext cx="1850" cy="554"/>
                    <a:chOff x="616" y="899"/>
                    <a:chExt cx="1850" cy="554"/>
                  </a:xfrm>
                </p:grpSpPr>
                <p:sp>
                  <p:nvSpPr>
                    <p:cNvPr id="103" name="Freeform 55"/>
                    <p:cNvSpPr>
                      <a:spLocks/>
                    </p:cNvSpPr>
                    <p:nvPr/>
                  </p:nvSpPr>
                  <p:spPr bwMode="hidden">
                    <a:xfrm rot="1277471" flipH="1">
                      <a:off x="1233" y="1238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th-TH" sz="1800" b="1">
                        <a:solidFill>
                          <a:srgbClr val="FFCC00"/>
                        </a:solidFill>
                        <a:effectLst/>
                        <a:latin typeface="Arial" pitchFamily="34" charset="0"/>
                        <a:cs typeface="Angsana New" pitchFamily="18" charset="-34"/>
                      </a:endParaRPr>
                    </a:p>
                  </p:txBody>
                </p:sp>
                <p:sp>
                  <p:nvSpPr>
                    <p:cNvPr id="104" name="Freeform 56"/>
                    <p:cNvSpPr>
                      <a:spLocks/>
                    </p:cNvSpPr>
                    <p:nvPr/>
                  </p:nvSpPr>
                  <p:spPr bwMode="hidden">
                    <a:xfrm rot="1277471" flipH="1">
                      <a:off x="616" y="902"/>
                      <a:ext cx="662" cy="335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th-TH" sz="1800" b="1">
                        <a:solidFill>
                          <a:srgbClr val="FFCC00"/>
                        </a:solidFill>
                        <a:effectLst/>
                        <a:latin typeface="Arial" pitchFamily="34" charset="0"/>
                        <a:cs typeface="Angsana New" pitchFamily="18" charset="-34"/>
                      </a:endParaRPr>
                    </a:p>
                  </p:txBody>
                </p:sp>
              </p:grpSp>
              <p:grpSp>
                <p:nvGrpSpPr>
                  <p:cNvPr id="45" name="Group 57"/>
                  <p:cNvGrpSpPr>
                    <a:grpSpLocks/>
                  </p:cNvGrpSpPr>
                  <p:nvPr/>
                </p:nvGrpSpPr>
                <p:grpSpPr bwMode="auto">
                  <a:xfrm>
                    <a:off x="911" y="589"/>
                    <a:ext cx="1767" cy="743"/>
                    <a:chOff x="911" y="589"/>
                    <a:chExt cx="1767" cy="743"/>
                  </a:xfrm>
                </p:grpSpPr>
                <p:sp>
                  <p:nvSpPr>
                    <p:cNvPr id="101" name="Freeform 58"/>
                    <p:cNvSpPr>
                      <a:spLocks/>
                    </p:cNvSpPr>
                    <p:nvPr/>
                  </p:nvSpPr>
                  <p:spPr bwMode="hidden">
                    <a:xfrm rot="2028410" flipH="1">
                      <a:off x="1446" y="1117"/>
                      <a:ext cx="1232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th-TH" sz="1800" b="1">
                        <a:solidFill>
                          <a:srgbClr val="FFCC00"/>
                        </a:solidFill>
                        <a:effectLst/>
                        <a:latin typeface="Arial" pitchFamily="34" charset="0"/>
                        <a:cs typeface="Angsana New" pitchFamily="18" charset="-34"/>
                      </a:endParaRPr>
                    </a:p>
                  </p:txBody>
                </p:sp>
                <p:sp>
                  <p:nvSpPr>
                    <p:cNvPr id="102" name="Freeform 59"/>
                    <p:cNvSpPr>
                      <a:spLocks/>
                    </p:cNvSpPr>
                    <p:nvPr/>
                  </p:nvSpPr>
                  <p:spPr bwMode="hidden">
                    <a:xfrm rot="2028410" flipH="1">
                      <a:off x="911" y="592"/>
                      <a:ext cx="662" cy="335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th-TH" sz="1800" b="1">
                        <a:solidFill>
                          <a:srgbClr val="FFCC00"/>
                        </a:solidFill>
                        <a:effectLst/>
                        <a:latin typeface="Arial" pitchFamily="34" charset="0"/>
                        <a:cs typeface="Angsana New" pitchFamily="18" charset="-34"/>
                      </a:endParaRPr>
                    </a:p>
                  </p:txBody>
                </p:sp>
              </p:grpSp>
              <p:grpSp>
                <p:nvGrpSpPr>
                  <p:cNvPr id="46" name="Group 60"/>
                  <p:cNvGrpSpPr>
                    <a:grpSpLocks/>
                  </p:cNvGrpSpPr>
                  <p:nvPr/>
                </p:nvGrpSpPr>
                <p:grpSpPr bwMode="auto">
                  <a:xfrm>
                    <a:off x="1120" y="300"/>
                    <a:ext cx="1693" cy="892"/>
                    <a:chOff x="1120" y="300"/>
                    <a:chExt cx="1693" cy="892"/>
                  </a:xfrm>
                </p:grpSpPr>
                <p:sp>
                  <p:nvSpPr>
                    <p:cNvPr id="99" name="Freeform 61"/>
                    <p:cNvSpPr>
                      <a:spLocks/>
                    </p:cNvSpPr>
                    <p:nvPr/>
                  </p:nvSpPr>
                  <p:spPr bwMode="hidden">
                    <a:xfrm rot="2664424" flipH="1">
                      <a:off x="1562" y="977"/>
                      <a:ext cx="1251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th-TH" sz="1800" b="1">
                        <a:solidFill>
                          <a:srgbClr val="FFCC00"/>
                        </a:solidFill>
                        <a:effectLst/>
                        <a:latin typeface="Arial" pitchFamily="34" charset="0"/>
                        <a:cs typeface="Angsana New" pitchFamily="18" charset="-34"/>
                      </a:endParaRPr>
                    </a:p>
                  </p:txBody>
                </p:sp>
                <p:sp>
                  <p:nvSpPr>
                    <p:cNvPr id="100" name="Freeform 62"/>
                    <p:cNvSpPr>
                      <a:spLocks/>
                    </p:cNvSpPr>
                    <p:nvPr/>
                  </p:nvSpPr>
                  <p:spPr bwMode="hidden">
                    <a:xfrm rot="2664424" flipH="1">
                      <a:off x="1120" y="300"/>
                      <a:ext cx="672" cy="339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th-TH" sz="1800" b="1">
                        <a:solidFill>
                          <a:srgbClr val="FFCC00"/>
                        </a:solidFill>
                        <a:effectLst/>
                        <a:latin typeface="Arial" pitchFamily="34" charset="0"/>
                        <a:cs typeface="Angsana New" pitchFamily="18" charset="-34"/>
                      </a:endParaRPr>
                    </a:p>
                  </p:txBody>
                </p:sp>
              </p:grpSp>
              <p:grpSp>
                <p:nvGrpSpPr>
                  <p:cNvPr id="47" name="Group 63"/>
                  <p:cNvGrpSpPr>
                    <a:grpSpLocks/>
                  </p:cNvGrpSpPr>
                  <p:nvPr/>
                </p:nvGrpSpPr>
                <p:grpSpPr bwMode="auto">
                  <a:xfrm>
                    <a:off x="1707" y="76"/>
                    <a:ext cx="778" cy="1512"/>
                    <a:chOff x="1633" y="104"/>
                    <a:chExt cx="778" cy="1512"/>
                  </a:xfrm>
                </p:grpSpPr>
                <p:sp>
                  <p:nvSpPr>
                    <p:cNvPr id="97" name="Freeform 64"/>
                    <p:cNvSpPr>
                      <a:spLocks/>
                    </p:cNvSpPr>
                    <p:nvPr/>
                  </p:nvSpPr>
                  <p:spPr bwMode="hidden">
                    <a:xfrm rot="3473776" flipH="1">
                      <a:off x="1750" y="961"/>
                      <a:ext cx="1103" cy="214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th-TH" sz="1800" b="1">
                        <a:solidFill>
                          <a:srgbClr val="FFCC00"/>
                        </a:solidFill>
                        <a:effectLst/>
                        <a:latin typeface="Arial" pitchFamily="34" charset="0"/>
                        <a:cs typeface="Angsana New" pitchFamily="18" charset="-34"/>
                      </a:endParaRPr>
                    </a:p>
                  </p:txBody>
                </p:sp>
                <p:sp>
                  <p:nvSpPr>
                    <p:cNvPr id="98" name="Freeform 65"/>
                    <p:cNvSpPr>
                      <a:spLocks/>
                    </p:cNvSpPr>
                    <p:nvPr/>
                  </p:nvSpPr>
                  <p:spPr bwMode="hidden">
                    <a:xfrm rot="3473776" flipH="1">
                      <a:off x="1506" y="231"/>
                      <a:ext cx="591" cy="337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th-TH" sz="1800" b="1">
                        <a:solidFill>
                          <a:srgbClr val="FFCC00"/>
                        </a:solidFill>
                        <a:effectLst/>
                        <a:latin typeface="Arial" pitchFamily="34" charset="0"/>
                        <a:cs typeface="Angsana New" pitchFamily="18" charset="-34"/>
                      </a:endParaRPr>
                    </a:p>
                  </p:txBody>
                </p:sp>
              </p:grpSp>
              <p:grpSp>
                <p:nvGrpSpPr>
                  <p:cNvPr id="48" name="Group 66"/>
                  <p:cNvGrpSpPr>
                    <a:grpSpLocks/>
                  </p:cNvGrpSpPr>
                  <p:nvPr/>
                </p:nvGrpSpPr>
                <p:grpSpPr bwMode="auto">
                  <a:xfrm>
                    <a:off x="2009" y="0"/>
                    <a:ext cx="634" cy="1534"/>
                    <a:chOff x="1935" y="28"/>
                    <a:chExt cx="634" cy="1534"/>
                  </a:xfrm>
                </p:grpSpPr>
                <p:sp>
                  <p:nvSpPr>
                    <p:cNvPr id="95" name="Freeform 67"/>
                    <p:cNvSpPr>
                      <a:spLocks/>
                    </p:cNvSpPr>
                    <p:nvPr/>
                  </p:nvSpPr>
                  <p:spPr bwMode="hidden">
                    <a:xfrm rot="4126480" flipH="1">
                      <a:off x="1928" y="927"/>
                      <a:ext cx="1063" cy="214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th-TH" sz="1800" b="1">
                        <a:solidFill>
                          <a:srgbClr val="FFCC00"/>
                        </a:solidFill>
                        <a:effectLst/>
                        <a:latin typeface="Arial" pitchFamily="34" charset="0"/>
                        <a:cs typeface="Angsana New" pitchFamily="18" charset="-34"/>
                      </a:endParaRPr>
                    </a:p>
                  </p:txBody>
                </p:sp>
                <p:sp>
                  <p:nvSpPr>
                    <p:cNvPr id="96" name="Freeform 68"/>
                    <p:cNvSpPr>
                      <a:spLocks/>
                    </p:cNvSpPr>
                    <p:nvPr/>
                  </p:nvSpPr>
                  <p:spPr bwMode="hidden">
                    <a:xfrm rot="4126480" flipH="1">
                      <a:off x="1821" y="148"/>
                      <a:ext cx="569" cy="335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th-TH" sz="1800" b="1">
                        <a:solidFill>
                          <a:srgbClr val="FFCC00"/>
                        </a:solidFill>
                        <a:effectLst/>
                        <a:latin typeface="Arial" pitchFamily="34" charset="0"/>
                        <a:cs typeface="Angsana New" pitchFamily="18" charset="-34"/>
                      </a:endParaRPr>
                    </a:p>
                  </p:txBody>
                </p:sp>
              </p:grpSp>
              <p:grpSp>
                <p:nvGrpSpPr>
                  <p:cNvPr id="49" name="Group 69"/>
                  <p:cNvGrpSpPr>
                    <a:grpSpLocks/>
                  </p:cNvGrpSpPr>
                  <p:nvPr/>
                </p:nvGrpSpPr>
                <p:grpSpPr bwMode="auto">
                  <a:xfrm>
                    <a:off x="2896" y="644"/>
                    <a:ext cx="1845" cy="566"/>
                    <a:chOff x="2822" y="672"/>
                    <a:chExt cx="1845" cy="566"/>
                  </a:xfrm>
                </p:grpSpPr>
                <p:sp>
                  <p:nvSpPr>
                    <p:cNvPr id="93" name="Freeform 70"/>
                    <p:cNvSpPr>
                      <a:spLocks/>
                    </p:cNvSpPr>
                    <p:nvPr/>
                  </p:nvSpPr>
                  <p:spPr bwMode="hidden">
                    <a:xfrm rot="-1325434">
                      <a:off x="2825" y="1023"/>
                      <a:ext cx="1231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th-TH" sz="1800" b="1">
                        <a:solidFill>
                          <a:srgbClr val="FFCC00"/>
                        </a:solidFill>
                        <a:effectLst/>
                        <a:latin typeface="Arial" pitchFamily="34" charset="0"/>
                        <a:cs typeface="Angsana New" pitchFamily="18" charset="-34"/>
                      </a:endParaRPr>
                    </a:p>
                  </p:txBody>
                </p:sp>
                <p:sp>
                  <p:nvSpPr>
                    <p:cNvPr id="94" name="Freeform 71"/>
                    <p:cNvSpPr>
                      <a:spLocks/>
                    </p:cNvSpPr>
                    <p:nvPr/>
                  </p:nvSpPr>
                  <p:spPr bwMode="hidden">
                    <a:xfrm rot="-1325434">
                      <a:off x="4007" y="672"/>
                      <a:ext cx="663" cy="34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th-TH" sz="1800" b="1">
                        <a:solidFill>
                          <a:srgbClr val="FFCC00"/>
                        </a:solidFill>
                        <a:effectLst/>
                        <a:latin typeface="Arial" pitchFamily="34" charset="0"/>
                        <a:cs typeface="Angsana New" pitchFamily="18" charset="-34"/>
                      </a:endParaRPr>
                    </a:p>
                  </p:txBody>
                </p:sp>
              </p:grpSp>
              <p:grpSp>
                <p:nvGrpSpPr>
                  <p:cNvPr id="50" name="Group 72"/>
                  <p:cNvGrpSpPr>
                    <a:grpSpLocks/>
                  </p:cNvGrpSpPr>
                  <p:nvPr/>
                </p:nvGrpSpPr>
                <p:grpSpPr bwMode="auto">
                  <a:xfrm>
                    <a:off x="2757" y="417"/>
                    <a:ext cx="1781" cy="717"/>
                    <a:chOff x="2683" y="445"/>
                    <a:chExt cx="1781" cy="717"/>
                  </a:xfrm>
                </p:grpSpPr>
                <p:sp>
                  <p:nvSpPr>
                    <p:cNvPr id="91" name="Freeform 73"/>
                    <p:cNvSpPr>
                      <a:spLocks/>
                    </p:cNvSpPr>
                    <p:nvPr/>
                  </p:nvSpPr>
                  <p:spPr bwMode="hidden">
                    <a:xfrm rot="-1921064">
                      <a:off x="2683" y="947"/>
                      <a:ext cx="1232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th-TH" sz="1800" b="1">
                        <a:solidFill>
                          <a:srgbClr val="FFCC00"/>
                        </a:solidFill>
                        <a:effectLst/>
                        <a:latin typeface="Arial" pitchFamily="34" charset="0"/>
                        <a:cs typeface="Angsana New" pitchFamily="18" charset="-34"/>
                      </a:endParaRPr>
                    </a:p>
                  </p:txBody>
                </p:sp>
                <p:sp>
                  <p:nvSpPr>
                    <p:cNvPr id="92" name="Freeform 74"/>
                    <p:cNvSpPr>
                      <a:spLocks/>
                    </p:cNvSpPr>
                    <p:nvPr/>
                  </p:nvSpPr>
                  <p:spPr bwMode="hidden">
                    <a:xfrm rot="-1921064">
                      <a:off x="3802" y="445"/>
                      <a:ext cx="662" cy="339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th-TH" sz="1800" b="1">
                        <a:solidFill>
                          <a:srgbClr val="FFCC00"/>
                        </a:solidFill>
                        <a:effectLst/>
                        <a:latin typeface="Arial" pitchFamily="34" charset="0"/>
                        <a:cs typeface="Angsana New" pitchFamily="18" charset="-34"/>
                      </a:endParaRPr>
                    </a:p>
                  </p:txBody>
                </p:sp>
              </p:grpSp>
              <p:sp>
                <p:nvSpPr>
                  <p:cNvPr id="56" name="Freeform 75"/>
                  <p:cNvSpPr>
                    <a:spLocks/>
                  </p:cNvSpPr>
                  <p:nvPr/>
                </p:nvSpPr>
                <p:spPr bwMode="hidden">
                  <a:xfrm rot="4578755" flipH="1">
                    <a:off x="2176" y="949"/>
                    <a:ext cx="1026" cy="14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th-TH" sz="1800" b="1">
                      <a:solidFill>
                        <a:srgbClr val="FFCC00"/>
                      </a:solidFill>
                      <a:effectLst/>
                      <a:latin typeface="Arial" pitchFamily="34" charset="0"/>
                      <a:cs typeface="Angsana New" pitchFamily="18" charset="-34"/>
                    </a:endParaRPr>
                  </a:p>
                </p:txBody>
              </p:sp>
              <p:sp>
                <p:nvSpPr>
                  <p:cNvPr id="57" name="Freeform 76"/>
                  <p:cNvSpPr>
                    <a:spLocks/>
                  </p:cNvSpPr>
                  <p:nvPr/>
                </p:nvSpPr>
                <p:spPr bwMode="hidden">
                  <a:xfrm rot="4578755" flipH="1">
                    <a:off x="2197" y="196"/>
                    <a:ext cx="552" cy="22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th-TH" sz="1800" b="1">
                      <a:solidFill>
                        <a:srgbClr val="FFCC00"/>
                      </a:solidFill>
                      <a:effectLst/>
                      <a:latin typeface="Arial" pitchFamily="34" charset="0"/>
                      <a:cs typeface="Angsana New" pitchFamily="18" charset="-34"/>
                    </a:endParaRPr>
                  </a:p>
                </p:txBody>
              </p:sp>
              <p:grpSp>
                <p:nvGrpSpPr>
                  <p:cNvPr id="51" name="Group 77"/>
                  <p:cNvGrpSpPr>
                    <a:grpSpLocks/>
                  </p:cNvGrpSpPr>
                  <p:nvPr/>
                </p:nvGrpSpPr>
                <p:grpSpPr bwMode="auto">
                  <a:xfrm>
                    <a:off x="2874" y="13"/>
                    <a:ext cx="640" cy="1520"/>
                    <a:chOff x="2800" y="41"/>
                    <a:chExt cx="640" cy="1520"/>
                  </a:xfrm>
                </p:grpSpPr>
                <p:sp>
                  <p:nvSpPr>
                    <p:cNvPr id="89" name="Freeform 78"/>
                    <p:cNvSpPr>
                      <a:spLocks/>
                    </p:cNvSpPr>
                    <p:nvPr/>
                  </p:nvSpPr>
                  <p:spPr bwMode="hidden">
                    <a:xfrm rot="-3857755">
                      <a:off x="2354" y="939"/>
                      <a:ext cx="1063" cy="18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th-TH" sz="1800" b="1">
                        <a:solidFill>
                          <a:srgbClr val="FFCC00"/>
                        </a:solidFill>
                        <a:effectLst/>
                        <a:latin typeface="Arial" pitchFamily="34" charset="0"/>
                        <a:cs typeface="Angsana New" pitchFamily="18" charset="-34"/>
                      </a:endParaRPr>
                    </a:p>
                  </p:txBody>
                </p:sp>
                <p:sp>
                  <p:nvSpPr>
                    <p:cNvPr id="90" name="Freeform 79"/>
                    <p:cNvSpPr>
                      <a:spLocks/>
                    </p:cNvSpPr>
                    <p:nvPr/>
                  </p:nvSpPr>
                  <p:spPr bwMode="hidden">
                    <a:xfrm rot="-3857755">
                      <a:off x="3010" y="182"/>
                      <a:ext cx="569" cy="291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th-TH" sz="1800" b="1">
                        <a:solidFill>
                          <a:srgbClr val="FFCC00"/>
                        </a:solidFill>
                        <a:effectLst/>
                        <a:latin typeface="Arial" pitchFamily="34" charset="0"/>
                        <a:cs typeface="Angsana New" pitchFamily="18" charset="-34"/>
                      </a:endParaRPr>
                    </a:p>
                  </p:txBody>
                </p:sp>
              </p:grpSp>
              <p:grpSp>
                <p:nvGrpSpPr>
                  <p:cNvPr id="52" name="Group 80"/>
                  <p:cNvGrpSpPr>
                    <a:grpSpLocks/>
                  </p:cNvGrpSpPr>
                  <p:nvPr/>
                </p:nvGrpSpPr>
                <p:grpSpPr bwMode="auto">
                  <a:xfrm>
                    <a:off x="3008" y="135"/>
                    <a:ext cx="1017" cy="1464"/>
                    <a:chOff x="2934" y="163"/>
                    <a:chExt cx="1017" cy="1464"/>
                  </a:xfrm>
                </p:grpSpPr>
                <p:sp>
                  <p:nvSpPr>
                    <p:cNvPr id="87" name="Freeform 81"/>
                    <p:cNvSpPr>
                      <a:spLocks/>
                    </p:cNvSpPr>
                    <p:nvPr/>
                  </p:nvSpPr>
                  <p:spPr bwMode="hidden">
                    <a:xfrm rot="-2777260">
                      <a:off x="2498" y="912"/>
                      <a:ext cx="1155" cy="269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th-TH" sz="1800" b="1">
                        <a:solidFill>
                          <a:srgbClr val="FFCC00"/>
                        </a:solidFill>
                        <a:effectLst/>
                        <a:latin typeface="Arial" pitchFamily="34" charset="0"/>
                        <a:cs typeface="Angsana New" pitchFamily="18" charset="-34"/>
                      </a:endParaRPr>
                    </a:p>
                  </p:txBody>
                </p:sp>
                <p:sp>
                  <p:nvSpPr>
                    <p:cNvPr id="88" name="Freeform 82"/>
                    <p:cNvSpPr>
                      <a:spLocks/>
                    </p:cNvSpPr>
                    <p:nvPr/>
                  </p:nvSpPr>
                  <p:spPr bwMode="hidden">
                    <a:xfrm rot="-2777260">
                      <a:off x="3431" y="260"/>
                      <a:ext cx="622" cy="42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th-TH" sz="1800" b="1">
                        <a:solidFill>
                          <a:srgbClr val="FFCC00"/>
                        </a:solidFill>
                        <a:effectLst/>
                        <a:latin typeface="Arial" pitchFamily="34" charset="0"/>
                        <a:cs typeface="Angsana New" pitchFamily="18" charset="-34"/>
                      </a:endParaRPr>
                    </a:p>
                  </p:txBody>
                </p:sp>
              </p:grpSp>
              <p:grpSp>
                <p:nvGrpSpPr>
                  <p:cNvPr id="53" name="Group 83"/>
                  <p:cNvGrpSpPr>
                    <a:grpSpLocks/>
                  </p:cNvGrpSpPr>
                  <p:nvPr/>
                </p:nvGrpSpPr>
                <p:grpSpPr bwMode="auto">
                  <a:xfrm>
                    <a:off x="2804" y="4"/>
                    <a:ext cx="243" cy="1448"/>
                    <a:chOff x="2730" y="32"/>
                    <a:chExt cx="243" cy="1448"/>
                  </a:xfrm>
                </p:grpSpPr>
                <p:sp>
                  <p:nvSpPr>
                    <p:cNvPr id="85" name="Freeform 84"/>
                    <p:cNvSpPr>
                      <a:spLocks/>
                    </p:cNvSpPr>
                    <p:nvPr/>
                  </p:nvSpPr>
                  <p:spPr bwMode="hidden">
                    <a:xfrm rot="-4903748">
                      <a:off x="2296" y="960"/>
                      <a:ext cx="954" cy="8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th-TH" sz="1800" b="1">
                        <a:solidFill>
                          <a:srgbClr val="FFCC00"/>
                        </a:solidFill>
                        <a:effectLst/>
                        <a:latin typeface="Arial" pitchFamily="34" charset="0"/>
                        <a:cs typeface="Angsana New" pitchFamily="18" charset="-34"/>
                      </a:endParaRPr>
                    </a:p>
                  </p:txBody>
                </p:sp>
                <p:sp>
                  <p:nvSpPr>
                    <p:cNvPr id="86" name="Freeform 85"/>
                    <p:cNvSpPr>
                      <a:spLocks/>
                    </p:cNvSpPr>
                    <p:nvPr/>
                  </p:nvSpPr>
                  <p:spPr bwMode="hidden">
                    <a:xfrm rot="-4903748">
                      <a:off x="2647" y="220"/>
                      <a:ext cx="512" cy="135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th-TH" sz="1800" b="1">
                        <a:solidFill>
                          <a:srgbClr val="FFCC00"/>
                        </a:solidFill>
                        <a:effectLst/>
                        <a:latin typeface="Arial" pitchFamily="34" charset="0"/>
                        <a:cs typeface="Angsana New" pitchFamily="18" charset="-34"/>
                      </a:endParaRPr>
                    </a:p>
                  </p:txBody>
                </p:sp>
              </p:grpSp>
              <p:grpSp>
                <p:nvGrpSpPr>
                  <p:cNvPr id="54" name="Group 86"/>
                  <p:cNvGrpSpPr>
                    <a:grpSpLocks/>
                  </p:cNvGrpSpPr>
                  <p:nvPr/>
                </p:nvGrpSpPr>
                <p:grpSpPr bwMode="auto">
                  <a:xfrm>
                    <a:off x="1017" y="1741"/>
                    <a:ext cx="1085" cy="2450"/>
                    <a:chOff x="943" y="1769"/>
                    <a:chExt cx="1085" cy="2450"/>
                  </a:xfrm>
                </p:grpSpPr>
                <p:sp>
                  <p:nvSpPr>
                    <p:cNvPr id="83" name="Freeform 87"/>
                    <p:cNvSpPr>
                      <a:spLocks/>
                    </p:cNvSpPr>
                    <p:nvPr/>
                  </p:nvSpPr>
                  <p:spPr bwMode="hidden">
                    <a:xfrm rot="18335692" flipH="1">
                      <a:off x="1011" y="2474"/>
                      <a:ext cx="1724" cy="313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th-TH" sz="1800" b="1">
                        <a:solidFill>
                          <a:srgbClr val="FFCC00"/>
                        </a:solidFill>
                        <a:effectLst/>
                        <a:latin typeface="Arial" pitchFamily="34" charset="0"/>
                        <a:cs typeface="Angsana New" pitchFamily="18" charset="-34"/>
                      </a:endParaRPr>
                    </a:p>
                  </p:txBody>
                </p:sp>
                <p:sp>
                  <p:nvSpPr>
                    <p:cNvPr id="84" name="Freeform 88"/>
                    <p:cNvSpPr>
                      <a:spLocks/>
                    </p:cNvSpPr>
                    <p:nvPr/>
                  </p:nvSpPr>
                  <p:spPr bwMode="hidden">
                    <a:xfrm rot="18335692" flipH="1">
                      <a:off x="727" y="3510"/>
                      <a:ext cx="923" cy="489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th-TH" sz="1800" b="1">
                        <a:solidFill>
                          <a:srgbClr val="FFCC00"/>
                        </a:solidFill>
                        <a:effectLst/>
                        <a:latin typeface="Arial" pitchFamily="34" charset="0"/>
                        <a:cs typeface="Angsana New" pitchFamily="18" charset="-34"/>
                      </a:endParaRPr>
                    </a:p>
                  </p:txBody>
                </p:sp>
              </p:grpSp>
              <p:grpSp>
                <p:nvGrpSpPr>
                  <p:cNvPr id="55" name="Group 89"/>
                  <p:cNvGrpSpPr>
                    <a:grpSpLocks/>
                  </p:cNvGrpSpPr>
                  <p:nvPr/>
                </p:nvGrpSpPr>
                <p:grpSpPr bwMode="auto">
                  <a:xfrm>
                    <a:off x="1529" y="1908"/>
                    <a:ext cx="766" cy="2373"/>
                    <a:chOff x="1455" y="1936"/>
                    <a:chExt cx="766" cy="2373"/>
                  </a:xfrm>
                </p:grpSpPr>
                <p:sp>
                  <p:nvSpPr>
                    <p:cNvPr id="81" name="Freeform 90"/>
                    <p:cNvSpPr>
                      <a:spLocks/>
                    </p:cNvSpPr>
                    <p:nvPr/>
                  </p:nvSpPr>
                  <p:spPr bwMode="hidden">
                    <a:xfrm rot="17542885" flipH="1">
                      <a:off x="1270" y="2573"/>
                      <a:ext cx="1594" cy="314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th-TH" sz="1800" b="1">
                        <a:solidFill>
                          <a:srgbClr val="FFCC00"/>
                        </a:solidFill>
                        <a:effectLst/>
                        <a:latin typeface="Arial" pitchFamily="34" charset="0"/>
                        <a:cs typeface="Angsana New" pitchFamily="18" charset="-34"/>
                      </a:endParaRPr>
                    </a:p>
                  </p:txBody>
                </p:sp>
                <p:sp>
                  <p:nvSpPr>
                    <p:cNvPr id="82" name="Freeform 91"/>
                    <p:cNvSpPr>
                      <a:spLocks/>
                    </p:cNvSpPr>
                    <p:nvPr/>
                  </p:nvSpPr>
                  <p:spPr bwMode="hidden">
                    <a:xfrm rot="17542885" flipH="1">
                      <a:off x="1273" y="3635"/>
                      <a:ext cx="856" cy="489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th-TH" sz="1800" b="1">
                        <a:solidFill>
                          <a:srgbClr val="FFCC00"/>
                        </a:solidFill>
                        <a:effectLst/>
                        <a:latin typeface="Arial" pitchFamily="34" charset="0"/>
                        <a:cs typeface="Angsana New" pitchFamily="18" charset="-34"/>
                      </a:endParaRPr>
                    </a:p>
                  </p:txBody>
                </p:sp>
              </p:grpSp>
              <p:grpSp>
                <p:nvGrpSpPr>
                  <p:cNvPr id="58" name="Group 92"/>
                  <p:cNvGrpSpPr>
                    <a:grpSpLocks/>
                  </p:cNvGrpSpPr>
                  <p:nvPr/>
                </p:nvGrpSpPr>
                <p:grpSpPr bwMode="auto">
                  <a:xfrm rot="88588">
                    <a:off x="2061" y="1962"/>
                    <a:ext cx="459" cy="2329"/>
                    <a:chOff x="1956" y="1990"/>
                    <a:chExt cx="492" cy="2604"/>
                  </a:xfrm>
                </p:grpSpPr>
                <p:sp>
                  <p:nvSpPr>
                    <p:cNvPr id="79" name="Freeform 93"/>
                    <p:cNvSpPr>
                      <a:spLocks/>
                    </p:cNvSpPr>
                    <p:nvPr/>
                  </p:nvSpPr>
                  <p:spPr bwMode="hidden">
                    <a:xfrm rot="16782062" flipH="1">
                      <a:off x="1434" y="2693"/>
                      <a:ext cx="1709" cy="293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th-TH" sz="1800" b="1">
                        <a:solidFill>
                          <a:srgbClr val="FFCC00"/>
                        </a:solidFill>
                        <a:effectLst/>
                        <a:latin typeface="Arial" pitchFamily="34" charset="0"/>
                        <a:cs typeface="Angsana New" pitchFamily="18" charset="-34"/>
                      </a:endParaRPr>
                    </a:p>
                  </p:txBody>
                </p:sp>
                <p:sp>
                  <p:nvSpPr>
                    <p:cNvPr id="80" name="Freeform 94"/>
                    <p:cNvSpPr>
                      <a:spLocks/>
                    </p:cNvSpPr>
                    <p:nvPr/>
                  </p:nvSpPr>
                  <p:spPr bwMode="hidden">
                    <a:xfrm rot="16782062" flipH="1">
                      <a:off x="1724" y="3893"/>
                      <a:ext cx="917" cy="464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th-TH" sz="1800" b="1">
                        <a:solidFill>
                          <a:srgbClr val="FFCC00"/>
                        </a:solidFill>
                        <a:effectLst/>
                        <a:latin typeface="Arial" pitchFamily="34" charset="0"/>
                        <a:cs typeface="Angsana New" pitchFamily="18" charset="-34"/>
                      </a:endParaRPr>
                    </a:p>
                  </p:txBody>
                </p:sp>
              </p:grpSp>
              <p:grpSp>
                <p:nvGrpSpPr>
                  <p:cNvPr id="59" name="Group 95"/>
                  <p:cNvGrpSpPr>
                    <a:grpSpLocks/>
                  </p:cNvGrpSpPr>
                  <p:nvPr/>
                </p:nvGrpSpPr>
                <p:grpSpPr bwMode="auto">
                  <a:xfrm>
                    <a:off x="3408" y="1689"/>
                    <a:ext cx="1125" cy="2426"/>
                    <a:chOff x="3334" y="1717"/>
                    <a:chExt cx="1125" cy="2426"/>
                  </a:xfrm>
                </p:grpSpPr>
                <p:sp>
                  <p:nvSpPr>
                    <p:cNvPr id="77" name="Freeform 96"/>
                    <p:cNvSpPr>
                      <a:spLocks/>
                    </p:cNvSpPr>
                    <p:nvPr/>
                  </p:nvSpPr>
                  <p:spPr bwMode="hidden">
                    <a:xfrm rot="3144576">
                      <a:off x="2626" y="2423"/>
                      <a:ext cx="1724" cy="314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th-TH" sz="1800" b="1">
                        <a:solidFill>
                          <a:srgbClr val="FFCC00"/>
                        </a:solidFill>
                        <a:effectLst/>
                        <a:latin typeface="Arial" pitchFamily="34" charset="0"/>
                        <a:cs typeface="Angsana New" pitchFamily="18" charset="-34"/>
                      </a:endParaRPr>
                    </a:p>
                  </p:txBody>
                </p:sp>
                <p:sp>
                  <p:nvSpPr>
                    <p:cNvPr id="78" name="Freeform 97"/>
                    <p:cNvSpPr>
                      <a:spLocks/>
                    </p:cNvSpPr>
                    <p:nvPr/>
                  </p:nvSpPr>
                  <p:spPr bwMode="hidden">
                    <a:xfrm rot="3144576">
                      <a:off x="3751" y="3435"/>
                      <a:ext cx="922" cy="48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th-TH" sz="1800" b="1">
                        <a:solidFill>
                          <a:srgbClr val="FFCC00"/>
                        </a:solidFill>
                        <a:effectLst/>
                        <a:latin typeface="Arial" pitchFamily="34" charset="0"/>
                        <a:cs typeface="Angsana New" pitchFamily="18" charset="-34"/>
                      </a:endParaRPr>
                    </a:p>
                  </p:txBody>
                </p:sp>
              </p:grpSp>
              <p:grpSp>
                <p:nvGrpSpPr>
                  <p:cNvPr id="60" name="Group 98"/>
                  <p:cNvGrpSpPr>
                    <a:grpSpLocks/>
                  </p:cNvGrpSpPr>
                  <p:nvPr/>
                </p:nvGrpSpPr>
                <p:grpSpPr bwMode="auto">
                  <a:xfrm>
                    <a:off x="3255" y="1838"/>
                    <a:ext cx="883" cy="2426"/>
                    <a:chOff x="3181" y="1866"/>
                    <a:chExt cx="883" cy="2426"/>
                  </a:xfrm>
                </p:grpSpPr>
                <p:sp>
                  <p:nvSpPr>
                    <p:cNvPr id="75" name="Freeform 99"/>
                    <p:cNvSpPr>
                      <a:spLocks/>
                    </p:cNvSpPr>
                    <p:nvPr/>
                  </p:nvSpPr>
                  <p:spPr bwMode="hidden">
                    <a:xfrm rot="3745735">
                      <a:off x="2505" y="2542"/>
                      <a:ext cx="1647" cy="301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th-TH" sz="1800" b="1">
                        <a:solidFill>
                          <a:srgbClr val="FFCC00"/>
                        </a:solidFill>
                        <a:effectLst/>
                        <a:latin typeface="Arial" pitchFamily="34" charset="0"/>
                        <a:cs typeface="Angsana New" pitchFamily="18" charset="-34"/>
                      </a:endParaRPr>
                    </a:p>
                  </p:txBody>
                </p:sp>
                <p:sp>
                  <p:nvSpPr>
                    <p:cNvPr id="76" name="Freeform 100"/>
                    <p:cNvSpPr>
                      <a:spLocks/>
                    </p:cNvSpPr>
                    <p:nvPr/>
                  </p:nvSpPr>
                  <p:spPr bwMode="hidden">
                    <a:xfrm rot="3745735">
                      <a:off x="3372" y="3614"/>
                      <a:ext cx="884" cy="471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th-TH" sz="1800" b="1">
                        <a:solidFill>
                          <a:srgbClr val="FFCC00"/>
                        </a:solidFill>
                        <a:effectLst/>
                        <a:latin typeface="Arial" pitchFamily="34" charset="0"/>
                        <a:cs typeface="Angsana New" pitchFamily="18" charset="-34"/>
                      </a:endParaRPr>
                    </a:p>
                  </p:txBody>
                </p:sp>
              </p:grpSp>
              <p:grpSp>
                <p:nvGrpSpPr>
                  <p:cNvPr id="61" name="Group 101"/>
                  <p:cNvGrpSpPr>
                    <a:grpSpLocks/>
                  </p:cNvGrpSpPr>
                  <p:nvPr/>
                </p:nvGrpSpPr>
                <p:grpSpPr bwMode="auto">
                  <a:xfrm>
                    <a:off x="3080" y="1955"/>
                    <a:ext cx="619" cy="2386"/>
                    <a:chOff x="3006" y="1983"/>
                    <a:chExt cx="619" cy="2386"/>
                  </a:xfrm>
                </p:grpSpPr>
                <p:sp>
                  <p:nvSpPr>
                    <p:cNvPr id="73" name="Freeform 102"/>
                    <p:cNvSpPr>
                      <a:spLocks/>
                    </p:cNvSpPr>
                    <p:nvPr/>
                  </p:nvSpPr>
                  <p:spPr bwMode="hidden">
                    <a:xfrm rot="4286818">
                      <a:off x="2328" y="2661"/>
                      <a:ext cx="1599" cy="24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th-TH" sz="1800" b="1">
                        <a:solidFill>
                          <a:srgbClr val="FFCC00"/>
                        </a:solidFill>
                        <a:effectLst/>
                        <a:latin typeface="Arial" pitchFamily="34" charset="0"/>
                        <a:cs typeface="Angsana New" pitchFamily="18" charset="-34"/>
                      </a:endParaRPr>
                    </a:p>
                  </p:txBody>
                </p:sp>
                <p:sp>
                  <p:nvSpPr>
                    <p:cNvPr id="74" name="Freeform 103"/>
                    <p:cNvSpPr>
                      <a:spLocks/>
                    </p:cNvSpPr>
                    <p:nvPr/>
                  </p:nvSpPr>
                  <p:spPr bwMode="hidden">
                    <a:xfrm rot="4286818">
                      <a:off x="3002" y="3747"/>
                      <a:ext cx="859" cy="38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th-TH" sz="1800" b="1">
                        <a:solidFill>
                          <a:srgbClr val="FFCC00"/>
                        </a:solidFill>
                        <a:effectLst/>
                        <a:latin typeface="Arial" pitchFamily="34" charset="0"/>
                        <a:cs typeface="Angsana New" pitchFamily="18" charset="-34"/>
                      </a:endParaRPr>
                    </a:p>
                  </p:txBody>
                </p:sp>
              </p:grpSp>
              <p:grpSp>
                <p:nvGrpSpPr>
                  <p:cNvPr id="62" name="Group 104"/>
                  <p:cNvGrpSpPr>
                    <a:grpSpLocks/>
                  </p:cNvGrpSpPr>
                  <p:nvPr/>
                </p:nvGrpSpPr>
                <p:grpSpPr bwMode="auto">
                  <a:xfrm>
                    <a:off x="2893" y="2073"/>
                    <a:ext cx="405" cy="2219"/>
                    <a:chOff x="2819" y="2101"/>
                    <a:chExt cx="405" cy="2219"/>
                  </a:xfrm>
                </p:grpSpPr>
                <p:sp>
                  <p:nvSpPr>
                    <p:cNvPr id="71" name="Freeform 105"/>
                    <p:cNvSpPr>
                      <a:spLocks/>
                    </p:cNvSpPr>
                    <p:nvPr/>
                  </p:nvSpPr>
                  <p:spPr bwMode="hidden">
                    <a:xfrm rot="4898956">
                      <a:off x="2206" y="2711"/>
                      <a:ext cx="1471" cy="24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th-TH" sz="1800" b="1">
                        <a:solidFill>
                          <a:srgbClr val="FFCC00"/>
                        </a:solidFill>
                        <a:effectLst/>
                        <a:latin typeface="Arial" pitchFamily="34" charset="0"/>
                        <a:cs typeface="Angsana New" pitchFamily="18" charset="-34"/>
                      </a:endParaRPr>
                    </a:p>
                  </p:txBody>
                </p:sp>
                <p:sp>
                  <p:nvSpPr>
                    <p:cNvPr id="72" name="Freeform 106"/>
                    <p:cNvSpPr>
                      <a:spLocks/>
                    </p:cNvSpPr>
                    <p:nvPr/>
                  </p:nvSpPr>
                  <p:spPr bwMode="hidden">
                    <a:xfrm rot="4898956">
                      <a:off x="2636" y="3732"/>
                      <a:ext cx="790" cy="38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th-TH" sz="1800" b="1">
                        <a:solidFill>
                          <a:srgbClr val="FFCC00"/>
                        </a:solidFill>
                        <a:effectLst/>
                        <a:latin typeface="Arial" pitchFamily="34" charset="0"/>
                        <a:cs typeface="Angsana New" pitchFamily="18" charset="-34"/>
                      </a:endParaRPr>
                    </a:p>
                  </p:txBody>
                </p:sp>
              </p:grpSp>
              <p:grpSp>
                <p:nvGrpSpPr>
                  <p:cNvPr id="63" name="Group 107"/>
                  <p:cNvGrpSpPr>
                    <a:grpSpLocks/>
                  </p:cNvGrpSpPr>
                  <p:nvPr/>
                </p:nvGrpSpPr>
                <p:grpSpPr bwMode="auto">
                  <a:xfrm>
                    <a:off x="2372" y="2107"/>
                    <a:ext cx="426" cy="2185"/>
                    <a:chOff x="2287" y="2135"/>
                    <a:chExt cx="426" cy="2185"/>
                  </a:xfrm>
                </p:grpSpPr>
                <p:sp>
                  <p:nvSpPr>
                    <p:cNvPr id="69" name="Freeform 108"/>
                    <p:cNvSpPr>
                      <a:spLocks/>
                    </p:cNvSpPr>
                    <p:nvPr/>
                  </p:nvSpPr>
                  <p:spPr bwMode="hidden">
                    <a:xfrm rot="5755659">
                      <a:off x="1900" y="2760"/>
                      <a:ext cx="1437" cy="188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th-TH" sz="1800" b="1">
                        <a:solidFill>
                          <a:srgbClr val="FFCC00"/>
                        </a:solidFill>
                        <a:effectLst/>
                        <a:latin typeface="Arial" pitchFamily="34" charset="0"/>
                        <a:cs typeface="Angsana New" pitchFamily="18" charset="-34"/>
                      </a:endParaRPr>
                    </a:p>
                  </p:txBody>
                </p:sp>
                <p:sp>
                  <p:nvSpPr>
                    <p:cNvPr id="70" name="Freeform 109"/>
                    <p:cNvSpPr>
                      <a:spLocks/>
                    </p:cNvSpPr>
                    <p:nvPr/>
                  </p:nvSpPr>
                  <p:spPr bwMode="hidden">
                    <a:xfrm rot="5755659">
                      <a:off x="2049" y="3787"/>
                      <a:ext cx="771" cy="295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th-TH" sz="1800" b="1">
                        <a:solidFill>
                          <a:srgbClr val="FFCC00"/>
                        </a:solidFill>
                        <a:effectLst/>
                        <a:latin typeface="Arial" pitchFamily="34" charset="0"/>
                        <a:cs typeface="Angsana New" pitchFamily="18" charset="-34"/>
                      </a:endParaRPr>
                    </a:p>
                  </p:txBody>
                </p:sp>
              </p:grpSp>
            </p:grpSp>
          </p:grpSp>
          <p:grpSp>
            <p:nvGrpSpPr>
              <p:cNvPr id="64" name="Group 110"/>
              <p:cNvGrpSpPr>
                <a:grpSpLocks/>
              </p:cNvGrpSpPr>
              <p:nvPr/>
            </p:nvGrpSpPr>
            <p:grpSpPr bwMode="auto">
              <a:xfrm>
                <a:off x="74" y="313"/>
                <a:ext cx="5459" cy="3667"/>
                <a:chOff x="74" y="313"/>
                <a:chExt cx="5459" cy="3667"/>
              </a:xfrm>
            </p:grpSpPr>
            <p:grpSp>
              <p:nvGrpSpPr>
                <p:cNvPr id="65" name="Group 111"/>
                <p:cNvGrpSpPr>
                  <a:grpSpLocks/>
                </p:cNvGrpSpPr>
                <p:nvPr/>
              </p:nvGrpSpPr>
              <p:grpSpPr bwMode="auto">
                <a:xfrm>
                  <a:off x="74" y="313"/>
                  <a:ext cx="5459" cy="3667"/>
                  <a:chOff x="74" y="313"/>
                  <a:chExt cx="5459" cy="3667"/>
                </a:xfrm>
              </p:grpSpPr>
              <p:sp>
                <p:nvSpPr>
                  <p:cNvPr id="26" name="Arc 112"/>
                  <p:cNvSpPr>
                    <a:spLocks/>
                  </p:cNvSpPr>
                  <p:nvPr/>
                </p:nvSpPr>
                <p:spPr bwMode="hidden">
                  <a:xfrm flipV="1">
                    <a:off x="2966" y="456"/>
                    <a:ext cx="2567" cy="2047"/>
                  </a:xfrm>
                  <a:custGeom>
                    <a:avLst/>
                    <a:gdLst>
                      <a:gd name="G0" fmla="+- 17826 0 0"/>
                      <a:gd name="G1" fmla="+- 0 0 0"/>
                      <a:gd name="G2" fmla="+- 21600 0 0"/>
                      <a:gd name="T0" fmla="*/ 36729 w 36729"/>
                      <a:gd name="T1" fmla="*/ 10451 h 21600"/>
                      <a:gd name="T2" fmla="*/ 0 w 36729"/>
                      <a:gd name="T3" fmla="*/ 12197 h 21600"/>
                      <a:gd name="T4" fmla="*/ 17826 w 36729"/>
                      <a:gd name="T5" fmla="*/ 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6729" h="21600" fill="none" extrusionOk="0">
                        <a:moveTo>
                          <a:pt x="36729" y="10451"/>
                        </a:moveTo>
                        <a:cubicBezTo>
                          <a:pt x="32926" y="17330"/>
                          <a:pt x="25686" y="21599"/>
                          <a:pt x="17826" y="21600"/>
                        </a:cubicBezTo>
                        <a:cubicBezTo>
                          <a:pt x="10696" y="21600"/>
                          <a:pt x="4025" y="18081"/>
                          <a:pt x="-1" y="12197"/>
                        </a:cubicBezTo>
                      </a:path>
                      <a:path w="36729" h="21600" stroke="0" extrusionOk="0">
                        <a:moveTo>
                          <a:pt x="36729" y="10451"/>
                        </a:moveTo>
                        <a:cubicBezTo>
                          <a:pt x="32926" y="17330"/>
                          <a:pt x="25686" y="21599"/>
                          <a:pt x="17826" y="21600"/>
                        </a:cubicBezTo>
                        <a:cubicBezTo>
                          <a:pt x="10696" y="21600"/>
                          <a:pt x="4025" y="18081"/>
                          <a:pt x="-1" y="12197"/>
                        </a:cubicBezTo>
                        <a:lnTo>
                          <a:pt x="17826" y="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th-TH" sz="1800" b="1">
                      <a:solidFill>
                        <a:srgbClr val="FFCC00"/>
                      </a:solidFill>
                      <a:effectLst/>
                      <a:latin typeface="Arial" pitchFamily="34" charset="0"/>
                      <a:cs typeface="Angsana New" pitchFamily="18" charset="-34"/>
                    </a:endParaRPr>
                  </a:p>
                </p:txBody>
              </p:sp>
              <p:sp>
                <p:nvSpPr>
                  <p:cNvPr id="27" name="Arc 113"/>
                  <p:cNvSpPr>
                    <a:spLocks/>
                  </p:cNvSpPr>
                  <p:nvPr/>
                </p:nvSpPr>
                <p:spPr bwMode="hidden">
                  <a:xfrm flipH="1">
                    <a:off x="385" y="1601"/>
                    <a:ext cx="2017" cy="2379"/>
                  </a:xfrm>
                  <a:custGeom>
                    <a:avLst/>
                    <a:gdLst>
                      <a:gd name="G0" fmla="+- 8873 0 0"/>
                      <a:gd name="G1" fmla="+- 21600 0 0"/>
                      <a:gd name="G2" fmla="+- 21600 0 0"/>
                      <a:gd name="T0" fmla="*/ 0 w 30473"/>
                      <a:gd name="T1" fmla="*/ 1907 h 22305"/>
                      <a:gd name="T2" fmla="*/ 30462 w 30473"/>
                      <a:gd name="T3" fmla="*/ 22305 h 22305"/>
                      <a:gd name="T4" fmla="*/ 8873 w 30473"/>
                      <a:gd name="T5" fmla="*/ 21600 h 223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0473" h="22305" fill="none" extrusionOk="0">
                        <a:moveTo>
                          <a:pt x="-1" y="1906"/>
                        </a:moveTo>
                        <a:cubicBezTo>
                          <a:pt x="2789" y="649"/>
                          <a:pt x="5813" y="-1"/>
                          <a:pt x="8873" y="0"/>
                        </a:cubicBezTo>
                        <a:cubicBezTo>
                          <a:pt x="20802" y="0"/>
                          <a:pt x="30473" y="9670"/>
                          <a:pt x="30473" y="21600"/>
                        </a:cubicBezTo>
                        <a:cubicBezTo>
                          <a:pt x="30473" y="21835"/>
                          <a:pt x="30469" y="22070"/>
                          <a:pt x="30461" y="22304"/>
                        </a:cubicBezTo>
                      </a:path>
                      <a:path w="30473" h="22305" stroke="0" extrusionOk="0">
                        <a:moveTo>
                          <a:pt x="-1" y="1906"/>
                        </a:moveTo>
                        <a:cubicBezTo>
                          <a:pt x="2789" y="649"/>
                          <a:pt x="5813" y="-1"/>
                          <a:pt x="8873" y="0"/>
                        </a:cubicBezTo>
                        <a:cubicBezTo>
                          <a:pt x="20802" y="0"/>
                          <a:pt x="30473" y="9670"/>
                          <a:pt x="30473" y="21600"/>
                        </a:cubicBezTo>
                        <a:cubicBezTo>
                          <a:pt x="30473" y="21835"/>
                          <a:pt x="30469" y="22070"/>
                          <a:pt x="30461" y="22304"/>
                        </a:cubicBezTo>
                        <a:lnTo>
                          <a:pt x="8873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th-TH" sz="1800" b="1">
                      <a:solidFill>
                        <a:srgbClr val="FFCC00"/>
                      </a:solidFill>
                      <a:effectLst/>
                      <a:latin typeface="Arial" pitchFamily="34" charset="0"/>
                      <a:cs typeface="Angsana New" pitchFamily="18" charset="-34"/>
                    </a:endParaRPr>
                  </a:p>
                </p:txBody>
              </p:sp>
              <p:sp>
                <p:nvSpPr>
                  <p:cNvPr id="28" name="Arc 114"/>
                  <p:cNvSpPr>
                    <a:spLocks/>
                  </p:cNvSpPr>
                  <p:nvPr/>
                </p:nvSpPr>
                <p:spPr bwMode="hidden">
                  <a:xfrm>
                    <a:off x="3029" y="1181"/>
                    <a:ext cx="1426" cy="2380"/>
                  </a:xfrm>
                  <a:custGeom>
                    <a:avLst/>
                    <a:gdLst>
                      <a:gd name="G0" fmla="+- 13212 0 0"/>
                      <a:gd name="G1" fmla="+- 21600 0 0"/>
                      <a:gd name="G2" fmla="+- 21600 0 0"/>
                      <a:gd name="T0" fmla="*/ 0 w 34812"/>
                      <a:gd name="T1" fmla="*/ 4512 h 22305"/>
                      <a:gd name="T2" fmla="*/ 34801 w 34812"/>
                      <a:gd name="T3" fmla="*/ 22305 h 22305"/>
                      <a:gd name="T4" fmla="*/ 13212 w 34812"/>
                      <a:gd name="T5" fmla="*/ 21600 h 223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4812" h="22305" fill="none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5141" y="0"/>
                          <a:pt x="34812" y="9670"/>
                          <a:pt x="34812" y="21600"/>
                        </a:cubicBezTo>
                        <a:cubicBezTo>
                          <a:pt x="34812" y="21835"/>
                          <a:pt x="34808" y="22070"/>
                          <a:pt x="34800" y="22304"/>
                        </a:cubicBezTo>
                      </a:path>
                      <a:path w="34812" h="22305" stroke="0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5141" y="0"/>
                          <a:pt x="34812" y="9670"/>
                          <a:pt x="34812" y="21600"/>
                        </a:cubicBezTo>
                        <a:cubicBezTo>
                          <a:pt x="34812" y="21835"/>
                          <a:pt x="34808" y="22070"/>
                          <a:pt x="34800" y="22304"/>
                        </a:cubicBezTo>
                        <a:lnTo>
                          <a:pt x="13212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th-TH" sz="1800" b="1">
                      <a:solidFill>
                        <a:srgbClr val="FFCC00"/>
                      </a:solidFill>
                      <a:effectLst/>
                      <a:latin typeface="Arial" pitchFamily="34" charset="0"/>
                      <a:cs typeface="Angsana New" pitchFamily="18" charset="-34"/>
                    </a:endParaRPr>
                  </a:p>
                </p:txBody>
              </p:sp>
              <p:sp>
                <p:nvSpPr>
                  <p:cNvPr id="29" name="Arc 115"/>
                  <p:cNvSpPr>
                    <a:spLocks/>
                  </p:cNvSpPr>
                  <p:nvPr/>
                </p:nvSpPr>
                <p:spPr bwMode="hidden">
                  <a:xfrm flipH="1">
                    <a:off x="71" y="812"/>
                    <a:ext cx="2543" cy="2380"/>
                  </a:xfrm>
                  <a:custGeom>
                    <a:avLst/>
                    <a:gdLst>
                      <a:gd name="G0" fmla="+- 15230 0 0"/>
                      <a:gd name="G1" fmla="+- 21600 0 0"/>
                      <a:gd name="G2" fmla="+- 21600 0 0"/>
                      <a:gd name="T0" fmla="*/ 0 w 36830"/>
                      <a:gd name="T1" fmla="*/ 6283 h 22305"/>
                      <a:gd name="T2" fmla="*/ 36819 w 36830"/>
                      <a:gd name="T3" fmla="*/ 22305 h 22305"/>
                      <a:gd name="T4" fmla="*/ 15230 w 36830"/>
                      <a:gd name="T5" fmla="*/ 21600 h 223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6830" h="22305" fill="none" extrusionOk="0">
                        <a:moveTo>
                          <a:pt x="0" y="6283"/>
                        </a:moveTo>
                        <a:cubicBezTo>
                          <a:pt x="4047" y="2258"/>
                          <a:pt x="9522" y="-1"/>
                          <a:pt x="15230" y="0"/>
                        </a:cubicBezTo>
                        <a:cubicBezTo>
                          <a:pt x="27159" y="0"/>
                          <a:pt x="36830" y="9670"/>
                          <a:pt x="36830" y="21600"/>
                        </a:cubicBezTo>
                        <a:cubicBezTo>
                          <a:pt x="36830" y="21835"/>
                          <a:pt x="36826" y="22070"/>
                          <a:pt x="36818" y="22304"/>
                        </a:cubicBezTo>
                      </a:path>
                      <a:path w="36830" h="22305" stroke="0" extrusionOk="0">
                        <a:moveTo>
                          <a:pt x="0" y="6283"/>
                        </a:moveTo>
                        <a:cubicBezTo>
                          <a:pt x="4047" y="2258"/>
                          <a:pt x="9522" y="-1"/>
                          <a:pt x="15230" y="0"/>
                        </a:cubicBezTo>
                        <a:cubicBezTo>
                          <a:pt x="27159" y="0"/>
                          <a:pt x="36830" y="9670"/>
                          <a:pt x="36830" y="21600"/>
                        </a:cubicBezTo>
                        <a:cubicBezTo>
                          <a:pt x="36830" y="21835"/>
                          <a:pt x="36826" y="22070"/>
                          <a:pt x="36818" y="22304"/>
                        </a:cubicBezTo>
                        <a:lnTo>
                          <a:pt x="1523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th-TH" sz="1800" b="1">
                      <a:solidFill>
                        <a:srgbClr val="FFCC00"/>
                      </a:solidFill>
                      <a:effectLst/>
                      <a:latin typeface="Arial" pitchFamily="34" charset="0"/>
                      <a:cs typeface="Angsana New" pitchFamily="18" charset="-34"/>
                    </a:endParaRPr>
                  </a:p>
                </p:txBody>
              </p:sp>
              <p:sp>
                <p:nvSpPr>
                  <p:cNvPr id="30" name="Arc 116"/>
                  <p:cNvSpPr>
                    <a:spLocks/>
                  </p:cNvSpPr>
                  <p:nvPr/>
                </p:nvSpPr>
                <p:spPr bwMode="hidden">
                  <a:xfrm flipH="1">
                    <a:off x="788" y="313"/>
                    <a:ext cx="1851" cy="2304"/>
                  </a:xfrm>
                  <a:custGeom>
                    <a:avLst/>
                    <a:gdLst>
                      <a:gd name="G0" fmla="+- 18231 0 0"/>
                      <a:gd name="G1" fmla="+- 21600 0 0"/>
                      <a:gd name="G2" fmla="+- 21600 0 0"/>
                      <a:gd name="T0" fmla="*/ 0 w 31881"/>
                      <a:gd name="T1" fmla="*/ 10016 h 21600"/>
                      <a:gd name="T2" fmla="*/ 31881 w 31881"/>
                      <a:gd name="T3" fmla="*/ 4860 h 21600"/>
                      <a:gd name="T4" fmla="*/ 18231 w 31881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1881" h="21600" fill="none" extrusionOk="0">
                        <a:moveTo>
                          <a:pt x="-1" y="10015"/>
                        </a:moveTo>
                        <a:cubicBezTo>
                          <a:pt x="3963" y="3778"/>
                          <a:pt x="10840" y="-1"/>
                          <a:pt x="18231" y="0"/>
                        </a:cubicBezTo>
                        <a:cubicBezTo>
                          <a:pt x="23204" y="0"/>
                          <a:pt x="28026" y="1716"/>
                          <a:pt x="31881" y="4859"/>
                        </a:cubicBezTo>
                      </a:path>
                      <a:path w="31881" h="21600" stroke="0" extrusionOk="0">
                        <a:moveTo>
                          <a:pt x="-1" y="10015"/>
                        </a:moveTo>
                        <a:cubicBezTo>
                          <a:pt x="3963" y="3778"/>
                          <a:pt x="10840" y="-1"/>
                          <a:pt x="18231" y="0"/>
                        </a:cubicBezTo>
                        <a:cubicBezTo>
                          <a:pt x="23204" y="0"/>
                          <a:pt x="28026" y="1716"/>
                          <a:pt x="31881" y="4859"/>
                        </a:cubicBezTo>
                        <a:lnTo>
                          <a:pt x="18231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th-TH" sz="1800" b="1">
                      <a:solidFill>
                        <a:srgbClr val="FFCC00"/>
                      </a:solidFill>
                      <a:effectLst/>
                      <a:latin typeface="Arial" pitchFamily="34" charset="0"/>
                      <a:cs typeface="Angsana New" pitchFamily="18" charset="-34"/>
                    </a:endParaRPr>
                  </a:p>
                </p:txBody>
              </p:sp>
              <p:sp>
                <p:nvSpPr>
                  <p:cNvPr id="31" name="Arc 117"/>
                  <p:cNvSpPr>
                    <a:spLocks/>
                  </p:cNvSpPr>
                  <p:nvPr/>
                </p:nvSpPr>
                <p:spPr bwMode="hidden">
                  <a:xfrm>
                    <a:off x="2763" y="1281"/>
                    <a:ext cx="765" cy="2304"/>
                  </a:xfrm>
                  <a:custGeom>
                    <a:avLst/>
                    <a:gdLst>
                      <a:gd name="G0" fmla="+- 13212 0 0"/>
                      <a:gd name="G1" fmla="+- 21600 0 0"/>
                      <a:gd name="G2" fmla="+- 21600 0 0"/>
                      <a:gd name="T0" fmla="*/ 0 w 31146"/>
                      <a:gd name="T1" fmla="*/ 4512 h 21600"/>
                      <a:gd name="T2" fmla="*/ 31146 w 31146"/>
                      <a:gd name="T3" fmla="*/ 9561 h 21600"/>
                      <a:gd name="T4" fmla="*/ 13212 w 31146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1146" h="21600" fill="none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0409" y="0"/>
                          <a:pt x="27134" y="3585"/>
                          <a:pt x="31145" y="9561"/>
                        </a:cubicBezTo>
                      </a:path>
                      <a:path w="31146" h="21600" stroke="0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0409" y="0"/>
                          <a:pt x="27134" y="3585"/>
                          <a:pt x="31145" y="9561"/>
                        </a:cubicBezTo>
                        <a:lnTo>
                          <a:pt x="13212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th-TH" sz="1800" b="1">
                      <a:solidFill>
                        <a:srgbClr val="FFCC00"/>
                      </a:solidFill>
                      <a:effectLst/>
                      <a:latin typeface="Arial" pitchFamily="34" charset="0"/>
                      <a:cs typeface="Angsana New" pitchFamily="18" charset="-34"/>
                    </a:endParaRPr>
                  </a:p>
                </p:txBody>
              </p:sp>
              <p:sp>
                <p:nvSpPr>
                  <p:cNvPr id="32" name="Freeform 118"/>
                  <p:cNvSpPr>
                    <a:spLocks/>
                  </p:cNvSpPr>
                  <p:nvPr/>
                </p:nvSpPr>
                <p:spPr bwMode="hidden">
                  <a:xfrm flipH="1">
                    <a:off x="1800" y="438"/>
                    <a:ext cx="418" cy="1524"/>
                  </a:xfrm>
                  <a:custGeom>
                    <a:avLst/>
                    <a:gdLst/>
                    <a:ahLst/>
                    <a:cxnLst>
                      <a:cxn ang="0">
                        <a:pos x="0" y="64"/>
                      </a:cxn>
                      <a:cxn ang="0">
                        <a:pos x="240" y="16"/>
                      </a:cxn>
                      <a:cxn ang="0">
                        <a:pos x="96" y="160"/>
                      </a:cxn>
                      <a:cxn ang="0">
                        <a:pos x="336" y="160"/>
                      </a:cxn>
                      <a:cxn ang="0">
                        <a:pos x="192" y="304"/>
                      </a:cxn>
                      <a:cxn ang="0">
                        <a:pos x="384" y="352"/>
                      </a:cxn>
                      <a:cxn ang="0">
                        <a:pos x="288" y="448"/>
                      </a:cxn>
                      <a:cxn ang="0">
                        <a:pos x="480" y="496"/>
                      </a:cxn>
                      <a:cxn ang="0">
                        <a:pos x="384" y="592"/>
                      </a:cxn>
                      <a:cxn ang="0">
                        <a:pos x="528" y="640"/>
                      </a:cxn>
                      <a:cxn ang="0">
                        <a:pos x="480" y="736"/>
                      </a:cxn>
                      <a:cxn ang="0">
                        <a:pos x="576" y="832"/>
                      </a:cxn>
                      <a:cxn ang="0">
                        <a:pos x="576" y="928"/>
                      </a:cxn>
                      <a:cxn ang="0">
                        <a:pos x="672" y="1072"/>
                      </a:cxn>
                      <a:cxn ang="0">
                        <a:pos x="624" y="1216"/>
                      </a:cxn>
                      <a:cxn ang="0">
                        <a:pos x="720" y="1312"/>
                      </a:cxn>
                      <a:cxn ang="0">
                        <a:pos x="672" y="1456"/>
                      </a:cxn>
                      <a:cxn ang="0">
                        <a:pos x="720" y="1600"/>
                      </a:cxn>
                      <a:cxn ang="0">
                        <a:pos x="672" y="1696"/>
                      </a:cxn>
                      <a:cxn ang="0">
                        <a:pos x="768" y="1840"/>
                      </a:cxn>
                      <a:cxn ang="0">
                        <a:pos x="720" y="1984"/>
                      </a:cxn>
                      <a:cxn ang="0">
                        <a:pos x="768" y="2176"/>
                      </a:cxn>
                      <a:cxn ang="0">
                        <a:pos x="720" y="2224"/>
                      </a:cxn>
                      <a:cxn ang="0">
                        <a:pos x="768" y="2368"/>
                      </a:cxn>
                    </a:cxnLst>
                    <a:rect l="0" t="0" r="r" b="b"/>
                    <a:pathLst>
                      <a:path w="776" h="2368">
                        <a:moveTo>
                          <a:pt x="0" y="64"/>
                        </a:moveTo>
                        <a:cubicBezTo>
                          <a:pt x="112" y="32"/>
                          <a:pt x="224" y="0"/>
                          <a:pt x="240" y="16"/>
                        </a:cubicBezTo>
                        <a:cubicBezTo>
                          <a:pt x="256" y="32"/>
                          <a:pt x="80" y="136"/>
                          <a:pt x="96" y="160"/>
                        </a:cubicBezTo>
                        <a:cubicBezTo>
                          <a:pt x="112" y="184"/>
                          <a:pt x="320" y="136"/>
                          <a:pt x="336" y="160"/>
                        </a:cubicBezTo>
                        <a:cubicBezTo>
                          <a:pt x="352" y="184"/>
                          <a:pt x="184" y="272"/>
                          <a:pt x="192" y="304"/>
                        </a:cubicBezTo>
                        <a:cubicBezTo>
                          <a:pt x="200" y="336"/>
                          <a:pt x="368" y="328"/>
                          <a:pt x="384" y="352"/>
                        </a:cubicBezTo>
                        <a:cubicBezTo>
                          <a:pt x="400" y="376"/>
                          <a:pt x="272" y="424"/>
                          <a:pt x="288" y="448"/>
                        </a:cubicBezTo>
                        <a:cubicBezTo>
                          <a:pt x="304" y="472"/>
                          <a:pt x="464" y="472"/>
                          <a:pt x="480" y="496"/>
                        </a:cubicBezTo>
                        <a:cubicBezTo>
                          <a:pt x="496" y="520"/>
                          <a:pt x="376" y="568"/>
                          <a:pt x="384" y="592"/>
                        </a:cubicBezTo>
                        <a:cubicBezTo>
                          <a:pt x="392" y="616"/>
                          <a:pt x="512" y="616"/>
                          <a:pt x="528" y="640"/>
                        </a:cubicBezTo>
                        <a:cubicBezTo>
                          <a:pt x="544" y="664"/>
                          <a:pt x="472" y="704"/>
                          <a:pt x="480" y="736"/>
                        </a:cubicBezTo>
                        <a:cubicBezTo>
                          <a:pt x="488" y="768"/>
                          <a:pt x="560" y="800"/>
                          <a:pt x="576" y="832"/>
                        </a:cubicBezTo>
                        <a:cubicBezTo>
                          <a:pt x="592" y="864"/>
                          <a:pt x="560" y="888"/>
                          <a:pt x="576" y="928"/>
                        </a:cubicBezTo>
                        <a:cubicBezTo>
                          <a:pt x="592" y="968"/>
                          <a:pt x="664" y="1024"/>
                          <a:pt x="672" y="1072"/>
                        </a:cubicBezTo>
                        <a:cubicBezTo>
                          <a:pt x="680" y="1120"/>
                          <a:pt x="616" y="1176"/>
                          <a:pt x="624" y="1216"/>
                        </a:cubicBezTo>
                        <a:cubicBezTo>
                          <a:pt x="632" y="1256"/>
                          <a:pt x="712" y="1272"/>
                          <a:pt x="720" y="1312"/>
                        </a:cubicBezTo>
                        <a:cubicBezTo>
                          <a:pt x="728" y="1352"/>
                          <a:pt x="672" y="1408"/>
                          <a:pt x="672" y="1456"/>
                        </a:cubicBezTo>
                        <a:cubicBezTo>
                          <a:pt x="672" y="1504"/>
                          <a:pt x="720" y="1560"/>
                          <a:pt x="720" y="1600"/>
                        </a:cubicBezTo>
                        <a:cubicBezTo>
                          <a:pt x="720" y="1640"/>
                          <a:pt x="664" y="1656"/>
                          <a:pt x="672" y="1696"/>
                        </a:cubicBezTo>
                        <a:cubicBezTo>
                          <a:pt x="680" y="1736"/>
                          <a:pt x="760" y="1792"/>
                          <a:pt x="768" y="1840"/>
                        </a:cubicBezTo>
                        <a:cubicBezTo>
                          <a:pt x="776" y="1888"/>
                          <a:pt x="720" y="1928"/>
                          <a:pt x="720" y="1984"/>
                        </a:cubicBezTo>
                        <a:cubicBezTo>
                          <a:pt x="720" y="2040"/>
                          <a:pt x="768" y="2136"/>
                          <a:pt x="768" y="2176"/>
                        </a:cubicBezTo>
                        <a:cubicBezTo>
                          <a:pt x="768" y="2216"/>
                          <a:pt x="720" y="2192"/>
                          <a:pt x="720" y="2224"/>
                        </a:cubicBezTo>
                        <a:cubicBezTo>
                          <a:pt x="720" y="2256"/>
                          <a:pt x="744" y="2312"/>
                          <a:pt x="768" y="2368"/>
                        </a:cubicBezTo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th-TH" sz="1800" b="1">
                      <a:solidFill>
                        <a:srgbClr val="FFCC00"/>
                      </a:solidFill>
                      <a:effectLst/>
                      <a:latin typeface="Arial" pitchFamily="34" charset="0"/>
                      <a:cs typeface="Angsana New" pitchFamily="18" charset="-34"/>
                    </a:endParaRPr>
                  </a:p>
                </p:txBody>
              </p:sp>
            </p:grpSp>
            <p:sp>
              <p:nvSpPr>
                <p:cNvPr id="25" name="Freeform 119"/>
                <p:cNvSpPr>
                  <a:spLocks/>
                </p:cNvSpPr>
                <p:nvPr/>
              </p:nvSpPr>
              <p:spPr bwMode="hidden">
                <a:xfrm rot="20253369">
                  <a:off x="3280" y="1529"/>
                  <a:ext cx="442" cy="837"/>
                </a:xfrm>
                <a:custGeom>
                  <a:avLst/>
                  <a:gdLst/>
                  <a:ahLst/>
                  <a:cxnLst>
                    <a:cxn ang="0">
                      <a:pos x="0" y="64"/>
                    </a:cxn>
                    <a:cxn ang="0">
                      <a:pos x="240" y="16"/>
                    </a:cxn>
                    <a:cxn ang="0">
                      <a:pos x="96" y="160"/>
                    </a:cxn>
                    <a:cxn ang="0">
                      <a:pos x="336" y="160"/>
                    </a:cxn>
                    <a:cxn ang="0">
                      <a:pos x="192" y="304"/>
                    </a:cxn>
                    <a:cxn ang="0">
                      <a:pos x="384" y="352"/>
                    </a:cxn>
                    <a:cxn ang="0">
                      <a:pos x="288" y="448"/>
                    </a:cxn>
                    <a:cxn ang="0">
                      <a:pos x="480" y="496"/>
                    </a:cxn>
                    <a:cxn ang="0">
                      <a:pos x="384" y="592"/>
                    </a:cxn>
                    <a:cxn ang="0">
                      <a:pos x="528" y="640"/>
                    </a:cxn>
                    <a:cxn ang="0">
                      <a:pos x="480" y="736"/>
                    </a:cxn>
                    <a:cxn ang="0">
                      <a:pos x="576" y="832"/>
                    </a:cxn>
                    <a:cxn ang="0">
                      <a:pos x="576" y="928"/>
                    </a:cxn>
                    <a:cxn ang="0">
                      <a:pos x="672" y="1072"/>
                    </a:cxn>
                    <a:cxn ang="0">
                      <a:pos x="624" y="1216"/>
                    </a:cxn>
                    <a:cxn ang="0">
                      <a:pos x="720" y="1312"/>
                    </a:cxn>
                    <a:cxn ang="0">
                      <a:pos x="672" y="1456"/>
                    </a:cxn>
                    <a:cxn ang="0">
                      <a:pos x="720" y="1600"/>
                    </a:cxn>
                    <a:cxn ang="0">
                      <a:pos x="672" y="1696"/>
                    </a:cxn>
                    <a:cxn ang="0">
                      <a:pos x="768" y="1840"/>
                    </a:cxn>
                    <a:cxn ang="0">
                      <a:pos x="720" y="1984"/>
                    </a:cxn>
                    <a:cxn ang="0">
                      <a:pos x="768" y="2176"/>
                    </a:cxn>
                    <a:cxn ang="0">
                      <a:pos x="720" y="2224"/>
                    </a:cxn>
                    <a:cxn ang="0">
                      <a:pos x="768" y="2368"/>
                    </a:cxn>
                  </a:cxnLst>
                  <a:rect l="0" t="0" r="r" b="b"/>
                  <a:pathLst>
                    <a:path w="776" h="2368">
                      <a:moveTo>
                        <a:pt x="0" y="64"/>
                      </a:moveTo>
                      <a:cubicBezTo>
                        <a:pt x="112" y="32"/>
                        <a:pt x="224" y="0"/>
                        <a:pt x="240" y="16"/>
                      </a:cubicBezTo>
                      <a:cubicBezTo>
                        <a:pt x="256" y="32"/>
                        <a:pt x="80" y="136"/>
                        <a:pt x="96" y="160"/>
                      </a:cubicBezTo>
                      <a:cubicBezTo>
                        <a:pt x="112" y="184"/>
                        <a:pt x="320" y="136"/>
                        <a:pt x="336" y="160"/>
                      </a:cubicBezTo>
                      <a:cubicBezTo>
                        <a:pt x="352" y="184"/>
                        <a:pt x="184" y="272"/>
                        <a:pt x="192" y="304"/>
                      </a:cubicBezTo>
                      <a:cubicBezTo>
                        <a:pt x="200" y="336"/>
                        <a:pt x="368" y="328"/>
                        <a:pt x="384" y="352"/>
                      </a:cubicBezTo>
                      <a:cubicBezTo>
                        <a:pt x="400" y="376"/>
                        <a:pt x="272" y="424"/>
                        <a:pt x="288" y="448"/>
                      </a:cubicBezTo>
                      <a:cubicBezTo>
                        <a:pt x="304" y="472"/>
                        <a:pt x="464" y="472"/>
                        <a:pt x="480" y="496"/>
                      </a:cubicBezTo>
                      <a:cubicBezTo>
                        <a:pt x="496" y="520"/>
                        <a:pt x="376" y="568"/>
                        <a:pt x="384" y="592"/>
                      </a:cubicBezTo>
                      <a:cubicBezTo>
                        <a:pt x="392" y="616"/>
                        <a:pt x="512" y="616"/>
                        <a:pt x="528" y="640"/>
                      </a:cubicBezTo>
                      <a:cubicBezTo>
                        <a:pt x="544" y="664"/>
                        <a:pt x="472" y="704"/>
                        <a:pt x="480" y="736"/>
                      </a:cubicBezTo>
                      <a:cubicBezTo>
                        <a:pt x="488" y="768"/>
                        <a:pt x="560" y="800"/>
                        <a:pt x="576" y="832"/>
                      </a:cubicBezTo>
                      <a:cubicBezTo>
                        <a:pt x="592" y="864"/>
                        <a:pt x="560" y="888"/>
                        <a:pt x="576" y="928"/>
                      </a:cubicBezTo>
                      <a:cubicBezTo>
                        <a:pt x="592" y="968"/>
                        <a:pt x="664" y="1024"/>
                        <a:pt x="672" y="1072"/>
                      </a:cubicBezTo>
                      <a:cubicBezTo>
                        <a:pt x="680" y="1120"/>
                        <a:pt x="616" y="1176"/>
                        <a:pt x="624" y="1216"/>
                      </a:cubicBezTo>
                      <a:cubicBezTo>
                        <a:pt x="632" y="1256"/>
                        <a:pt x="712" y="1272"/>
                        <a:pt x="720" y="1312"/>
                      </a:cubicBezTo>
                      <a:cubicBezTo>
                        <a:pt x="728" y="1352"/>
                        <a:pt x="672" y="1408"/>
                        <a:pt x="672" y="1456"/>
                      </a:cubicBezTo>
                      <a:cubicBezTo>
                        <a:pt x="672" y="1504"/>
                        <a:pt x="720" y="1560"/>
                        <a:pt x="720" y="1600"/>
                      </a:cubicBezTo>
                      <a:cubicBezTo>
                        <a:pt x="720" y="1640"/>
                        <a:pt x="664" y="1656"/>
                        <a:pt x="672" y="1696"/>
                      </a:cubicBezTo>
                      <a:cubicBezTo>
                        <a:pt x="680" y="1736"/>
                        <a:pt x="760" y="1792"/>
                        <a:pt x="768" y="1840"/>
                      </a:cubicBezTo>
                      <a:cubicBezTo>
                        <a:pt x="776" y="1888"/>
                        <a:pt x="720" y="1928"/>
                        <a:pt x="720" y="1984"/>
                      </a:cubicBezTo>
                      <a:cubicBezTo>
                        <a:pt x="720" y="2040"/>
                        <a:pt x="768" y="2136"/>
                        <a:pt x="768" y="2176"/>
                      </a:cubicBezTo>
                      <a:cubicBezTo>
                        <a:pt x="768" y="2216"/>
                        <a:pt x="720" y="2192"/>
                        <a:pt x="720" y="2224"/>
                      </a:cubicBezTo>
                      <a:cubicBezTo>
                        <a:pt x="720" y="2256"/>
                        <a:pt x="744" y="2312"/>
                        <a:pt x="768" y="2368"/>
                      </a:cubicBezTo>
                    </a:path>
                  </a:pathLst>
                </a:custGeom>
                <a:noFill/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th-TH" sz="1800" b="1">
                    <a:solidFill>
                      <a:srgbClr val="FFCC00"/>
                    </a:solidFill>
                    <a:effectLst/>
                    <a:latin typeface="Arial" pitchFamily="34" charset="0"/>
                    <a:cs typeface="Angsana New" pitchFamily="18" charset="-34"/>
                  </a:endParaRPr>
                </a:p>
              </p:txBody>
            </p:sp>
          </p:grpSp>
        </p:grpSp>
        <p:grpSp>
          <p:nvGrpSpPr>
            <p:cNvPr id="66" name="Group 120"/>
            <p:cNvGrpSpPr>
              <a:grpSpLocks/>
            </p:cNvGrpSpPr>
            <p:nvPr/>
          </p:nvGrpSpPr>
          <p:grpSpPr bwMode="auto">
            <a:xfrm>
              <a:off x="1476" y="449"/>
              <a:ext cx="4038" cy="2966"/>
              <a:chOff x="210" y="337"/>
              <a:chExt cx="5198" cy="3818"/>
            </a:xfrm>
          </p:grpSpPr>
          <p:sp>
            <p:nvSpPr>
              <p:cNvPr id="8" name="Freeform 121"/>
              <p:cNvSpPr>
                <a:spLocks/>
              </p:cNvSpPr>
              <p:nvPr/>
            </p:nvSpPr>
            <p:spPr bwMode="hidden">
              <a:xfrm flipH="1">
                <a:off x="1934" y="2382"/>
                <a:ext cx="485" cy="147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h-TH" sz="1800" b="1">
                  <a:solidFill>
                    <a:srgbClr val="FFCC00"/>
                  </a:solidFill>
                  <a:effectLst/>
                  <a:latin typeface="Arial" pitchFamily="34" charset="0"/>
                  <a:cs typeface="Angsana New" pitchFamily="18" charset="-34"/>
                </a:endParaRPr>
              </a:p>
            </p:txBody>
          </p:sp>
          <p:sp>
            <p:nvSpPr>
              <p:cNvPr id="9" name="Arc 122"/>
              <p:cNvSpPr>
                <a:spLocks/>
              </p:cNvSpPr>
              <p:nvPr/>
            </p:nvSpPr>
            <p:spPr bwMode="hidden">
              <a:xfrm flipH="1">
                <a:off x="1054" y="1851"/>
                <a:ext cx="2120" cy="2304"/>
              </a:xfrm>
              <a:custGeom>
                <a:avLst/>
                <a:gdLst>
                  <a:gd name="G0" fmla="+- 0 0 0"/>
                  <a:gd name="G1" fmla="+- 20897 0 0"/>
                  <a:gd name="G2" fmla="+- 21600 0 0"/>
                  <a:gd name="T0" fmla="*/ 5467 w 21600"/>
                  <a:gd name="T1" fmla="*/ 0 h 21602"/>
                  <a:gd name="T2" fmla="*/ 21589 w 21600"/>
                  <a:gd name="T3" fmla="*/ 21602 h 21602"/>
                  <a:gd name="T4" fmla="*/ 0 w 21600"/>
                  <a:gd name="T5" fmla="*/ 20897 h 21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h-TH" sz="1800" b="1">
                  <a:solidFill>
                    <a:srgbClr val="FFCC00"/>
                  </a:solidFill>
                  <a:effectLst/>
                  <a:latin typeface="Arial" pitchFamily="34" charset="0"/>
                  <a:cs typeface="Angsana New" pitchFamily="18" charset="-34"/>
                </a:endParaRPr>
              </a:p>
            </p:txBody>
          </p:sp>
          <p:sp>
            <p:nvSpPr>
              <p:cNvPr id="10" name="Arc 123"/>
              <p:cNvSpPr>
                <a:spLocks/>
              </p:cNvSpPr>
              <p:nvPr/>
            </p:nvSpPr>
            <p:spPr bwMode="hidden">
              <a:xfrm flipH="1">
                <a:off x="1266" y="1480"/>
                <a:ext cx="1246" cy="2379"/>
              </a:xfrm>
              <a:custGeom>
                <a:avLst/>
                <a:gdLst>
                  <a:gd name="G0" fmla="+- 7340 0 0"/>
                  <a:gd name="G1" fmla="+- 21600 0 0"/>
                  <a:gd name="G2" fmla="+- 21600 0 0"/>
                  <a:gd name="T0" fmla="*/ 0 w 28940"/>
                  <a:gd name="T1" fmla="*/ 1285 h 22305"/>
                  <a:gd name="T2" fmla="*/ 28929 w 28940"/>
                  <a:gd name="T3" fmla="*/ 22305 h 22305"/>
                  <a:gd name="T4" fmla="*/ 7340 w 28940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h-TH" sz="1800" b="1">
                  <a:solidFill>
                    <a:srgbClr val="FFCC00"/>
                  </a:solidFill>
                  <a:effectLst/>
                  <a:latin typeface="Arial" pitchFamily="34" charset="0"/>
                  <a:cs typeface="Angsana New" pitchFamily="18" charset="-34"/>
                </a:endParaRPr>
              </a:p>
            </p:txBody>
          </p:sp>
          <p:sp>
            <p:nvSpPr>
              <p:cNvPr id="11" name="Arc 124"/>
              <p:cNvSpPr>
                <a:spLocks/>
              </p:cNvSpPr>
              <p:nvPr/>
            </p:nvSpPr>
            <p:spPr bwMode="hidden">
              <a:xfrm flipH="1">
                <a:off x="210" y="1169"/>
                <a:ext cx="2376" cy="2379"/>
              </a:xfrm>
              <a:custGeom>
                <a:avLst/>
                <a:gdLst>
                  <a:gd name="G0" fmla="+- 12855 0 0"/>
                  <a:gd name="G1" fmla="+- 21600 0 0"/>
                  <a:gd name="G2" fmla="+- 21600 0 0"/>
                  <a:gd name="T0" fmla="*/ 0 w 34455"/>
                  <a:gd name="T1" fmla="*/ 4241 h 22305"/>
                  <a:gd name="T2" fmla="*/ 34444 w 34455"/>
                  <a:gd name="T3" fmla="*/ 22305 h 22305"/>
                  <a:gd name="T4" fmla="*/ 12855 w 34455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h-TH" sz="1800" b="1">
                  <a:solidFill>
                    <a:srgbClr val="FFCC00"/>
                  </a:solidFill>
                  <a:effectLst/>
                  <a:latin typeface="Arial" pitchFamily="34" charset="0"/>
                  <a:cs typeface="Angsana New" pitchFamily="18" charset="-34"/>
                </a:endParaRPr>
              </a:p>
            </p:txBody>
          </p:sp>
          <p:sp>
            <p:nvSpPr>
              <p:cNvPr id="12" name="Arc 125"/>
              <p:cNvSpPr>
                <a:spLocks/>
              </p:cNvSpPr>
              <p:nvPr/>
            </p:nvSpPr>
            <p:spPr bwMode="hidden">
              <a:xfrm>
                <a:off x="2840" y="1503"/>
                <a:ext cx="381" cy="2379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h-TH" sz="1800" b="1">
                  <a:solidFill>
                    <a:srgbClr val="FFCC00"/>
                  </a:solidFill>
                  <a:effectLst/>
                  <a:latin typeface="Arial" pitchFamily="34" charset="0"/>
                  <a:cs typeface="Angsana New" pitchFamily="18" charset="-34"/>
                </a:endParaRPr>
              </a:p>
            </p:txBody>
          </p:sp>
          <p:sp>
            <p:nvSpPr>
              <p:cNvPr id="13" name="Arc 126"/>
              <p:cNvSpPr>
                <a:spLocks/>
              </p:cNvSpPr>
              <p:nvPr/>
            </p:nvSpPr>
            <p:spPr bwMode="hidden">
              <a:xfrm>
                <a:off x="2940" y="1492"/>
                <a:ext cx="1004" cy="2379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h-TH" sz="1800" b="1">
                  <a:solidFill>
                    <a:srgbClr val="FFCC00"/>
                  </a:solidFill>
                  <a:effectLst/>
                  <a:latin typeface="Arial" pitchFamily="34" charset="0"/>
                  <a:cs typeface="Angsana New" pitchFamily="18" charset="-34"/>
                </a:endParaRPr>
              </a:p>
            </p:txBody>
          </p:sp>
          <p:sp>
            <p:nvSpPr>
              <p:cNvPr id="14" name="Freeform 127"/>
              <p:cNvSpPr>
                <a:spLocks/>
              </p:cNvSpPr>
              <p:nvPr/>
            </p:nvSpPr>
            <p:spPr bwMode="hidden">
              <a:xfrm>
                <a:off x="3301" y="2635"/>
                <a:ext cx="485" cy="147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h-TH" sz="1800" b="1">
                  <a:solidFill>
                    <a:srgbClr val="FFCC00"/>
                  </a:solidFill>
                  <a:effectLst/>
                  <a:latin typeface="Arial" pitchFamily="34" charset="0"/>
                  <a:cs typeface="Angsana New" pitchFamily="18" charset="-34"/>
                </a:endParaRPr>
              </a:p>
            </p:txBody>
          </p:sp>
          <p:sp>
            <p:nvSpPr>
              <p:cNvPr id="15" name="Freeform 128"/>
              <p:cNvSpPr>
                <a:spLocks/>
              </p:cNvSpPr>
              <p:nvPr/>
            </p:nvSpPr>
            <p:spPr bwMode="hidden">
              <a:xfrm rot="19660755" flipV="1">
                <a:off x="2546" y="2149"/>
                <a:ext cx="442" cy="838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h-TH" sz="1800" b="1">
                  <a:solidFill>
                    <a:srgbClr val="FFCC00"/>
                  </a:solidFill>
                  <a:effectLst/>
                  <a:latin typeface="Arial" pitchFamily="34" charset="0"/>
                  <a:cs typeface="Angsana New" pitchFamily="18" charset="-34"/>
                </a:endParaRPr>
              </a:p>
            </p:txBody>
          </p:sp>
          <p:sp>
            <p:nvSpPr>
              <p:cNvPr id="16" name="Freeform 129"/>
              <p:cNvSpPr>
                <a:spLocks/>
              </p:cNvSpPr>
              <p:nvPr/>
            </p:nvSpPr>
            <p:spPr bwMode="hidden">
              <a:xfrm flipH="1">
                <a:off x="489" y="2503"/>
                <a:ext cx="1085" cy="1524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h-TH" sz="1800" b="1">
                  <a:solidFill>
                    <a:srgbClr val="FFCC00"/>
                  </a:solidFill>
                  <a:effectLst/>
                  <a:latin typeface="Arial" pitchFamily="34" charset="0"/>
                  <a:cs typeface="Angsana New" pitchFamily="18" charset="-34"/>
                </a:endParaRPr>
              </a:p>
            </p:txBody>
          </p:sp>
          <p:sp>
            <p:nvSpPr>
              <p:cNvPr id="17" name="Freeform 130"/>
              <p:cNvSpPr>
                <a:spLocks/>
              </p:cNvSpPr>
              <p:nvPr/>
            </p:nvSpPr>
            <p:spPr bwMode="hidden">
              <a:xfrm flipH="1">
                <a:off x="1000" y="893"/>
                <a:ext cx="695" cy="1524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h-TH" sz="1800" b="1">
                  <a:solidFill>
                    <a:srgbClr val="FFCC00"/>
                  </a:solidFill>
                  <a:effectLst/>
                  <a:latin typeface="Arial" pitchFamily="34" charset="0"/>
                  <a:cs typeface="Angsana New" pitchFamily="18" charset="-34"/>
                </a:endParaRPr>
              </a:p>
            </p:txBody>
          </p:sp>
          <p:sp>
            <p:nvSpPr>
              <p:cNvPr id="18" name="Freeform 131"/>
              <p:cNvSpPr>
                <a:spLocks/>
              </p:cNvSpPr>
              <p:nvPr/>
            </p:nvSpPr>
            <p:spPr bwMode="hidden">
              <a:xfrm>
                <a:off x="4401" y="2279"/>
                <a:ext cx="1007" cy="1600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h-TH" sz="1800" b="1">
                  <a:solidFill>
                    <a:srgbClr val="FFCC00"/>
                  </a:solidFill>
                  <a:effectLst/>
                  <a:latin typeface="Arial" pitchFamily="34" charset="0"/>
                  <a:cs typeface="Angsana New" pitchFamily="18" charset="-34"/>
                </a:endParaRPr>
              </a:p>
            </p:txBody>
          </p:sp>
          <p:sp>
            <p:nvSpPr>
              <p:cNvPr id="19" name="Freeform 132"/>
              <p:cNvSpPr>
                <a:spLocks/>
              </p:cNvSpPr>
              <p:nvPr/>
            </p:nvSpPr>
            <p:spPr bwMode="hidden">
              <a:xfrm>
                <a:off x="3877" y="1470"/>
                <a:ext cx="1519" cy="106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h-TH" sz="1800" b="1">
                  <a:solidFill>
                    <a:srgbClr val="FFCC00"/>
                  </a:solidFill>
                  <a:effectLst/>
                  <a:latin typeface="Arial" pitchFamily="34" charset="0"/>
                  <a:cs typeface="Angsana New" pitchFamily="18" charset="-34"/>
                </a:endParaRPr>
              </a:p>
            </p:txBody>
          </p:sp>
          <p:sp>
            <p:nvSpPr>
              <p:cNvPr id="20" name="Freeform 133"/>
              <p:cNvSpPr>
                <a:spLocks/>
              </p:cNvSpPr>
              <p:nvPr/>
            </p:nvSpPr>
            <p:spPr bwMode="hidden">
              <a:xfrm>
                <a:off x="3934" y="337"/>
                <a:ext cx="663" cy="1434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h-TH" sz="1800" b="1">
                  <a:solidFill>
                    <a:srgbClr val="FFCC00"/>
                  </a:solidFill>
                  <a:effectLst/>
                  <a:latin typeface="Arial" pitchFamily="34" charset="0"/>
                  <a:cs typeface="Angsana New" pitchFamily="18" charset="-34"/>
                </a:endParaRPr>
              </a:p>
            </p:txBody>
          </p:sp>
          <p:sp>
            <p:nvSpPr>
              <p:cNvPr id="21" name="Freeform 134"/>
              <p:cNvSpPr>
                <a:spLocks/>
              </p:cNvSpPr>
              <p:nvPr/>
            </p:nvSpPr>
            <p:spPr bwMode="hidden">
              <a:xfrm rot="1346631" flipH="1">
                <a:off x="1702" y="1506"/>
                <a:ext cx="442" cy="83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h-TH" sz="1800" b="1">
                  <a:solidFill>
                    <a:srgbClr val="FFCC00"/>
                  </a:solidFill>
                  <a:effectLst/>
                  <a:latin typeface="Arial" pitchFamily="34" charset="0"/>
                  <a:cs typeface="Angsana New" pitchFamily="18" charset="-34"/>
                </a:endParaRPr>
              </a:p>
            </p:txBody>
          </p:sp>
        </p:grpSp>
      </p:grpSp>
      <p:sp>
        <p:nvSpPr>
          <p:cNvPr id="154759" name="Rectangle 135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27213"/>
            <a:ext cx="7772400" cy="1627187"/>
          </a:xfrm>
        </p:spPr>
        <p:txBody>
          <a:bodyPr/>
          <a:lstStyle>
            <a:lvl1pPr>
              <a:defRPr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154760" name="Rectangle 13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th-TH"/>
              <a:t>คลิกเพื่อแก้ไขลักษณะชื่อเรื่องรองต้นแบบ</a:t>
            </a:r>
          </a:p>
        </p:txBody>
      </p:sp>
      <p:sp>
        <p:nvSpPr>
          <p:cNvPr id="137" name="Rectangle 137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90364F-442C-4D90-9B6C-013BB3218256}" type="datetimeFigureOut">
              <a:rPr lang="en-US"/>
              <a:pPr>
                <a:defRPr/>
              </a:pPr>
              <a:t>4/2/2015</a:t>
            </a:fld>
            <a:endParaRPr lang="th-TH"/>
          </a:p>
        </p:txBody>
      </p:sp>
      <p:sp>
        <p:nvSpPr>
          <p:cNvPr id="138" name="Rectangle 13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139" name="Rectangle 13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7FC4E9-FECA-4CA6-B340-D88E7FB83F6A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29689581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8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3057A9-279D-4A39-9D21-CDF074BA2A23}" type="slidenum">
              <a:rPr lang="en-US"/>
              <a:pPr>
                <a:defRPr/>
              </a:pPr>
              <a:t>‹#›</a:t>
            </a:fld>
            <a:endParaRPr lang="th-TH"/>
          </a:p>
        </p:txBody>
      </p:sp>
      <p:sp>
        <p:nvSpPr>
          <p:cNvPr id="9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1F2FB4-FD1C-460B-B709-B9830D780A8D}" type="datetime1">
              <a:rPr lang="en-US"/>
              <a:pPr>
                <a:defRPr/>
              </a:pPr>
              <a:t>4/2/2015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08337578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Rectangle 13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56DE35-5808-4237-8BB0-0D0171E21278}" type="datetimeFigureOut">
              <a:rPr lang="en-US"/>
              <a:pPr>
                <a:defRPr/>
              </a:pPr>
              <a:t>4/2/2015</a:t>
            </a:fld>
            <a:endParaRPr lang="th-TH"/>
          </a:p>
        </p:txBody>
      </p:sp>
      <p:sp>
        <p:nvSpPr>
          <p:cNvPr id="5" name="Rectangle 14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14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72B3BF-8E6D-4125-B0E6-4A442960C83C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68738021"/>
      </p:ext>
    </p:extLst>
  </p:cSld>
  <p:clrMapOvr>
    <a:masterClrMapping/>
  </p:clrMapOvr>
  <p:transition/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Rectangle 13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9B1F18-4981-4DFE-B1C2-AEEEB41FE87D}" type="datetimeFigureOut">
              <a:rPr lang="en-US"/>
              <a:pPr>
                <a:defRPr/>
              </a:pPr>
              <a:t>4/2/2015</a:t>
            </a:fld>
            <a:endParaRPr lang="th-TH"/>
          </a:p>
        </p:txBody>
      </p:sp>
      <p:sp>
        <p:nvSpPr>
          <p:cNvPr id="5" name="Rectangle 14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14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0B9063-3FB7-414E-9474-EF692F5FDDE0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7661455"/>
      </p:ext>
    </p:extLst>
  </p:cSld>
  <p:clrMapOvr>
    <a:masterClrMapping/>
  </p:clrMapOvr>
  <p:transition/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Rectangle 13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59204A-A474-43DC-A794-A9CCEA28DA1E}" type="datetimeFigureOut">
              <a:rPr lang="en-US"/>
              <a:pPr>
                <a:defRPr/>
              </a:pPr>
              <a:t>4/2/2015</a:t>
            </a:fld>
            <a:endParaRPr lang="th-TH"/>
          </a:p>
        </p:txBody>
      </p:sp>
      <p:sp>
        <p:nvSpPr>
          <p:cNvPr id="6" name="Rectangle 14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Rectangle 14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8C1736-A416-4944-9C6B-4DC555F08AD0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09814791"/>
      </p:ext>
    </p:extLst>
  </p:cSld>
  <p:clrMapOvr>
    <a:masterClrMapping/>
  </p:clrMapOvr>
  <p:transition/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Rectangle 13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0E536F-396C-4C26-881D-9978C0FA1DE7}" type="datetimeFigureOut">
              <a:rPr lang="en-US"/>
              <a:pPr>
                <a:defRPr/>
              </a:pPr>
              <a:t>4/2/2015</a:t>
            </a:fld>
            <a:endParaRPr lang="th-TH"/>
          </a:p>
        </p:txBody>
      </p:sp>
      <p:sp>
        <p:nvSpPr>
          <p:cNvPr id="8" name="Rectangle 14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9" name="Rectangle 14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1D7B52-6FE6-4DBD-AED8-F88E738F1AC7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4906027"/>
      </p:ext>
    </p:extLst>
  </p:cSld>
  <p:clrMapOvr>
    <a:masterClrMapping/>
  </p:clrMapOvr>
  <p:transition/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Rectangle 13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B36457-BDCF-4536-9E51-5677CB3A4A41}" type="datetimeFigureOut">
              <a:rPr lang="en-US"/>
              <a:pPr>
                <a:defRPr/>
              </a:pPr>
              <a:t>4/2/2015</a:t>
            </a:fld>
            <a:endParaRPr lang="th-TH"/>
          </a:p>
        </p:txBody>
      </p:sp>
      <p:sp>
        <p:nvSpPr>
          <p:cNvPr id="4" name="Rectangle 14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14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DB1753-ACF2-4338-B3FC-656F26C71098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46288905"/>
      </p:ext>
    </p:extLst>
  </p:cSld>
  <p:clrMapOvr>
    <a:masterClrMapping/>
  </p:clrMapOvr>
  <p:transition/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159085-4AC7-4728-9E92-DE0CF87928FB}" type="datetimeFigureOut">
              <a:rPr lang="en-US"/>
              <a:pPr>
                <a:defRPr/>
              </a:pPr>
              <a:t>4/2/2015</a:t>
            </a:fld>
            <a:endParaRPr lang="th-TH"/>
          </a:p>
        </p:txBody>
      </p:sp>
      <p:sp>
        <p:nvSpPr>
          <p:cNvPr id="3" name="Rectangle 14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" name="Rectangle 14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73849E-E33F-4D9D-A485-837D888EA436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92221592"/>
      </p:ext>
    </p:extLst>
  </p:cSld>
  <p:clrMapOvr>
    <a:masterClrMapping/>
  </p:clrMapOvr>
  <p:transition/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Rectangle 13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6F0D27-0EBA-4957-B16E-8D9383CDDB72}" type="datetimeFigureOut">
              <a:rPr lang="en-US"/>
              <a:pPr>
                <a:defRPr/>
              </a:pPr>
              <a:t>4/2/2015</a:t>
            </a:fld>
            <a:endParaRPr lang="th-TH"/>
          </a:p>
        </p:txBody>
      </p:sp>
      <p:sp>
        <p:nvSpPr>
          <p:cNvPr id="6" name="Rectangle 14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Rectangle 14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A4C4A9-FCC4-4225-9DE6-86958FEDE604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86880364"/>
      </p:ext>
    </p:extLst>
  </p:cSld>
  <p:clrMapOvr>
    <a:masterClrMapping/>
  </p:clrMapOvr>
  <p:transition/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h-TH" noProof="0" smtClean="0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Rectangle 13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080F15-5553-4D2F-BEB4-44F8AE64F058}" type="datetimeFigureOut">
              <a:rPr lang="en-US"/>
              <a:pPr>
                <a:defRPr/>
              </a:pPr>
              <a:t>4/2/2015</a:t>
            </a:fld>
            <a:endParaRPr lang="th-TH"/>
          </a:p>
        </p:txBody>
      </p:sp>
      <p:sp>
        <p:nvSpPr>
          <p:cNvPr id="6" name="Rectangle 14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Rectangle 14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F96E6C-C377-4CA5-B9F9-E243180B3695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28928675"/>
      </p:ext>
    </p:extLst>
  </p:cSld>
  <p:clrMapOvr>
    <a:masterClrMapping/>
  </p:clrMapOvr>
  <p:transition/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Rectangle 13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5D673C-9B32-41DA-8AE1-F9BDF108F30C}" type="datetimeFigureOut">
              <a:rPr lang="en-US"/>
              <a:pPr>
                <a:defRPr/>
              </a:pPr>
              <a:t>4/2/2015</a:t>
            </a:fld>
            <a:endParaRPr lang="th-TH"/>
          </a:p>
        </p:txBody>
      </p:sp>
      <p:sp>
        <p:nvSpPr>
          <p:cNvPr id="5" name="Rectangle 14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14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3F1ED9-D459-4052-8566-70B7502587E2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80157116"/>
      </p:ext>
    </p:extLst>
  </p:cSld>
  <p:clrMapOvr>
    <a:masterClrMapping/>
  </p:clrMapOvr>
  <p:transition/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515100" y="301625"/>
            <a:ext cx="1943100" cy="579437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685800" y="301625"/>
            <a:ext cx="5676900" cy="579437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Rectangle 13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CDEE76-BF50-4EF9-BDFB-11B4CC7D256E}" type="datetimeFigureOut">
              <a:rPr lang="en-US"/>
              <a:pPr>
                <a:defRPr/>
              </a:pPr>
              <a:t>4/2/2015</a:t>
            </a:fld>
            <a:endParaRPr lang="th-TH"/>
          </a:p>
        </p:txBody>
      </p:sp>
      <p:sp>
        <p:nvSpPr>
          <p:cNvPr id="5" name="Rectangle 14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14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0D032B-89AC-4BF5-A22C-C2E73F4132AF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14848716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5C5B5E-3F86-4364-9D18-A6A53E92A574}" type="slidenum">
              <a:rPr lang="en-US"/>
              <a:pPr>
                <a:defRPr/>
              </a:pPr>
              <a:t>‹#›</a:t>
            </a:fld>
            <a:endParaRPr lang="th-TH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4729F6-4B72-48CA-99B5-541C72602ACF}" type="datetime1">
              <a:rPr lang="en-US"/>
              <a:pPr>
                <a:defRPr/>
              </a:pPr>
              <a:t>4/2/2015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1561314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19088" y="1752600"/>
            <a:ext cx="8824912" cy="5129213"/>
            <a:chOff x="201" y="1104"/>
            <a:chExt cx="5559" cy="3231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210" y="1104"/>
              <a:ext cx="5550" cy="3216"/>
            </a:xfrm>
            <a:custGeom>
              <a:avLst/>
              <a:gdLst/>
              <a:ahLst/>
              <a:cxnLst>
                <a:cxn ang="0">
                  <a:pos x="335" y="0"/>
                </a:cxn>
                <a:cxn ang="0">
                  <a:pos x="333" y="1290"/>
                </a:cxn>
                <a:cxn ang="0">
                  <a:pos x="0" y="1290"/>
                </a:cxn>
                <a:cxn ang="0">
                  <a:pos x="6" y="3210"/>
                </a:cxn>
                <a:cxn ang="0">
                  <a:pos x="5550" y="3216"/>
                </a:cxn>
                <a:cxn ang="0">
                  <a:pos x="5550" y="0"/>
                </a:cxn>
                <a:cxn ang="0">
                  <a:pos x="335" y="0"/>
                </a:cxn>
                <a:cxn ang="0">
                  <a:pos x="335" y="0"/>
                </a:cxn>
              </a:cxnLst>
              <a:rect l="0" t="0" r="r" b="b"/>
              <a:pathLst>
                <a:path w="5550" h="3216">
                  <a:moveTo>
                    <a:pt x="335" y="0"/>
                  </a:moveTo>
                  <a:lnTo>
                    <a:pt x="333" y="1290"/>
                  </a:lnTo>
                  <a:lnTo>
                    <a:pt x="0" y="1290"/>
                  </a:lnTo>
                  <a:lnTo>
                    <a:pt x="6" y="3210"/>
                  </a:lnTo>
                  <a:lnTo>
                    <a:pt x="5550" y="3216"/>
                  </a:lnTo>
                  <a:lnTo>
                    <a:pt x="5550" y="0"/>
                  </a:lnTo>
                  <a:lnTo>
                    <a:pt x="335" y="0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ltGray">
            <a:xfrm>
              <a:off x="528" y="2400"/>
              <a:ext cx="5232" cy="19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201" y="2377"/>
              <a:ext cx="3455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528" y="1104"/>
              <a:ext cx="4894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ltGray">
            <a:xfrm>
              <a:off x="201" y="2377"/>
              <a:ext cx="30" cy="195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ltGray">
            <a:xfrm>
              <a:off x="528" y="1104"/>
              <a:ext cx="29" cy="32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th-TH"/>
            </a:p>
          </p:txBody>
        </p:sp>
      </p:grpSp>
      <p:sp>
        <p:nvSpPr>
          <p:cNvPr id="493577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990600" y="1905000"/>
            <a:ext cx="7772400" cy="1736725"/>
          </a:xfrm>
        </p:spPr>
        <p:txBody>
          <a:bodyPr anchor="t"/>
          <a:lstStyle>
            <a:lvl1pPr>
              <a:defRPr/>
            </a:lvl1pPr>
          </a:lstStyle>
          <a:p>
            <a:r>
              <a:rPr lang="th-TH"/>
              <a:t>คลิกเพื่อแก้ไขลักษณะต้นแบบชื่อเรื่อง</a:t>
            </a:r>
          </a:p>
        </p:txBody>
      </p:sp>
      <p:sp>
        <p:nvSpPr>
          <p:cNvPr id="493578" name="Rectangle 1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90600" y="3962400"/>
            <a:ext cx="6781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th-TH"/>
              <a:t>คลิกเพื่อแก้ไขลักษณะต้นแบบหัวข้อย่อย</a:t>
            </a:r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dt" sz="quarter" idx="10"/>
          </p:nvPr>
        </p:nvSpPr>
        <p:spPr>
          <a:xfrm>
            <a:off x="990600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1B6299-2155-4338-BF56-4FB0D7681C8B}" type="datetime1">
              <a:rPr lang="en-US">
                <a:solidFill>
                  <a:srgbClr val="FFFFFF"/>
                </a:solidFill>
              </a:rPr>
              <a:pPr>
                <a:defRPr/>
              </a:pPr>
              <a:t>4/2/2015</a:t>
            </a:fld>
            <a:endParaRPr lang="th-TH">
              <a:solidFill>
                <a:srgbClr val="FFFFFF"/>
              </a:solidFill>
            </a:endParaRPr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468688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FFFFFF"/>
              </a:solidFill>
            </a:endParaRP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8CB495-2E6D-49B5-9986-3E375D7B150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1743640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05C51F-71C4-4C88-8218-E7B11421F568}" type="datetime1">
              <a:rPr lang="en-US">
                <a:solidFill>
                  <a:srgbClr val="FFFFFF"/>
                </a:solidFill>
              </a:rPr>
              <a:pPr>
                <a:defRPr/>
              </a:pPr>
              <a:t>4/2/2015</a:t>
            </a:fld>
            <a:endParaRPr lang="th-TH">
              <a:solidFill>
                <a:srgbClr val="FFFFFF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FFFFFF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E84363-8E89-49E4-A880-3C753433302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3276047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085D07-14E3-4600-B786-FA25E080BC39}" type="datetime1">
              <a:rPr lang="en-US">
                <a:solidFill>
                  <a:srgbClr val="FFFFFF"/>
                </a:solidFill>
              </a:rPr>
              <a:pPr>
                <a:defRPr/>
              </a:pPr>
              <a:t>4/2/2015</a:t>
            </a:fld>
            <a:endParaRPr lang="th-TH">
              <a:solidFill>
                <a:srgbClr val="FFFFFF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FFFFFF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5C1AAA-8796-4008-A0C9-0D65B850A8F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8216475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6EB9CC-889E-428A-A2B7-A70A60C4583F}" type="datetime1">
              <a:rPr lang="en-US">
                <a:solidFill>
                  <a:srgbClr val="FFFFFF"/>
                </a:solidFill>
              </a:rPr>
              <a:pPr>
                <a:defRPr/>
              </a:pPr>
              <a:t>4/2/2015</a:t>
            </a:fld>
            <a:endParaRPr lang="th-TH">
              <a:solidFill>
                <a:srgbClr val="FFFFFF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FFFFFF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7A4B53-3ADC-491C-9DBF-3CAA4A5CA1E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217947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7CFE85-6449-4123-8945-7C71E85EFCD6}" type="datetime1">
              <a:rPr lang="en-US">
                <a:solidFill>
                  <a:srgbClr val="FFFFFF"/>
                </a:solidFill>
              </a:rPr>
              <a:pPr>
                <a:defRPr/>
              </a:pPr>
              <a:t>4/2/2015</a:t>
            </a:fld>
            <a:endParaRPr lang="th-TH">
              <a:solidFill>
                <a:srgbClr val="FFFFFF"/>
              </a:solidFill>
            </a:endParaRPr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FFFFFF"/>
              </a:solidFill>
            </a:endParaRPr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0B9C1F-AD69-4843-A205-D1864A9F7DF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9007316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E459C6-9EFA-4596-BE76-FE0C60B6F28B}" type="datetime1">
              <a:rPr lang="en-US">
                <a:solidFill>
                  <a:srgbClr val="FFFFFF"/>
                </a:solidFill>
              </a:rPr>
              <a:pPr>
                <a:defRPr/>
              </a:pPr>
              <a:t>4/2/2015</a:t>
            </a:fld>
            <a:endParaRPr lang="th-TH">
              <a:solidFill>
                <a:srgbClr val="FFFFFF"/>
              </a:solidFill>
            </a:endParaRP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FFFFFF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0F7B85-5851-4DA1-A3F5-99DB76B7FE6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5369772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1E49E2-6EC0-4441-A807-4AE183F89DEA}" type="datetime1">
              <a:rPr lang="en-US">
                <a:solidFill>
                  <a:srgbClr val="FFFFFF"/>
                </a:solidFill>
              </a:rPr>
              <a:pPr>
                <a:defRPr/>
              </a:pPr>
              <a:t>4/2/2015</a:t>
            </a:fld>
            <a:endParaRPr lang="th-TH">
              <a:solidFill>
                <a:srgbClr val="FFFFFF"/>
              </a:solidFill>
            </a:endParaRP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FFFFFF"/>
              </a:solidFill>
            </a:endParaRP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70E969-2E74-4E4E-B1E3-B85236A9ABB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3663849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94173D-9A23-49B0-96AE-13CC1FB1CF03}" type="datetime1">
              <a:rPr lang="en-US">
                <a:solidFill>
                  <a:srgbClr val="FFFFFF"/>
                </a:solidFill>
              </a:rPr>
              <a:pPr>
                <a:defRPr/>
              </a:pPr>
              <a:t>4/2/2015</a:t>
            </a:fld>
            <a:endParaRPr lang="th-TH">
              <a:solidFill>
                <a:srgbClr val="FFFFFF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FFFFFF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37EE6E-075D-451E-8CA1-FAFFF785689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4700333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h-TH" noProof="0" smtClean="0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B94B33-5DA2-47B4-8CFB-59EC9861E75A}" type="datetime1">
              <a:rPr lang="en-US">
                <a:solidFill>
                  <a:srgbClr val="FFFFFF"/>
                </a:solidFill>
              </a:rPr>
              <a:pPr>
                <a:defRPr/>
              </a:pPr>
              <a:t>4/2/2015</a:t>
            </a:fld>
            <a:endParaRPr lang="th-TH">
              <a:solidFill>
                <a:srgbClr val="FFFFFF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FFFFFF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01D0C5-AEA4-47AD-A3DB-8D80480751E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5834129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B5DF44-1CA6-4FD8-8F3A-94A30B9CCB63}" type="datetime1">
              <a:rPr lang="en-US">
                <a:solidFill>
                  <a:srgbClr val="FFFFFF"/>
                </a:solidFill>
              </a:rPr>
              <a:pPr>
                <a:defRPr/>
              </a:pPr>
              <a:t>4/2/2015</a:t>
            </a:fld>
            <a:endParaRPr lang="th-TH">
              <a:solidFill>
                <a:srgbClr val="FFFFFF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FFFFFF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129593-3A36-4C28-8725-EA7265BBAD5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68054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3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666BF1-B66B-4812-84E8-D5944F60CDCC}" type="slidenum">
              <a:rPr lang="en-US"/>
              <a:pPr>
                <a:defRPr/>
              </a:pPr>
              <a:t>‹#›</a:t>
            </a:fld>
            <a:endParaRPr lang="th-TH"/>
          </a:p>
        </p:txBody>
      </p:sp>
      <p:sp>
        <p:nvSpPr>
          <p:cNvPr id="4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3D1B74-68FE-422D-AE93-12C61837363E}" type="datetime1">
              <a:rPr lang="en-US"/>
              <a:pPr>
                <a:defRPr/>
              </a:pPr>
              <a:t>4/2/2015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09545343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748463" y="244475"/>
            <a:ext cx="2097087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44475"/>
            <a:ext cx="6138863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5E7812-1905-4300-844B-992F59492A0D}" type="datetime1">
              <a:rPr lang="en-US">
                <a:solidFill>
                  <a:srgbClr val="FFFFFF"/>
                </a:solidFill>
              </a:rPr>
              <a:pPr>
                <a:defRPr/>
              </a:pPr>
              <a:t>4/2/2015</a:t>
            </a:fld>
            <a:endParaRPr lang="th-TH">
              <a:solidFill>
                <a:srgbClr val="FFFFFF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FFFFFF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FD3FD3-8046-4E99-AD62-8A522842671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4365597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เนื้อหา 1"/>
          <p:cNvSpPr>
            <a:spLocks noGrp="1"/>
          </p:cNvSpPr>
          <p:nvPr>
            <p:ph/>
          </p:nvPr>
        </p:nvSpPr>
        <p:spPr>
          <a:xfrm>
            <a:off x="457200" y="244475"/>
            <a:ext cx="8388350" cy="5851525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3FC9F7-1C5D-48A5-9D78-6F004B76506F}" type="datetime1">
              <a:rPr lang="en-US">
                <a:solidFill>
                  <a:srgbClr val="FFFFFF"/>
                </a:solidFill>
              </a:rPr>
              <a:pPr>
                <a:defRPr/>
              </a:pPr>
              <a:t>4/2/2015</a:t>
            </a:fld>
            <a:endParaRPr lang="th-TH">
              <a:solidFill>
                <a:srgbClr val="FFFFFF"/>
              </a:solidFill>
            </a:endParaRP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FFFFFF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6D1C66-8F33-43C0-9E5C-1CFF2392FDF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2972277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/>
              <a:ahLst/>
              <a:cxnLst>
                <a:cxn ang="0">
                  <a:pos x="744" y="1669"/>
                </a:cxn>
                <a:cxn ang="0">
                  <a:pos x="852" y="1400"/>
                </a:cxn>
                <a:cxn ang="0">
                  <a:pos x="876" y="1171"/>
                </a:cxn>
                <a:cxn ang="0">
                  <a:pos x="979" y="1370"/>
                </a:cxn>
                <a:cxn ang="0">
                  <a:pos x="1231" y="1621"/>
                </a:cxn>
                <a:cxn ang="0">
                  <a:pos x="1471" y="1693"/>
                </a:cxn>
                <a:cxn ang="0">
                  <a:pos x="1819" y="1678"/>
                </a:cxn>
                <a:cxn ang="0">
                  <a:pos x="1893" y="1513"/>
                </a:cxn>
                <a:cxn ang="0">
                  <a:pos x="1874" y="1285"/>
                </a:cxn>
                <a:cxn ang="0">
                  <a:pos x="1783" y="967"/>
                </a:cxn>
                <a:cxn ang="0">
                  <a:pos x="1289" y="873"/>
                </a:cxn>
                <a:cxn ang="0">
                  <a:pos x="1549" y="745"/>
                </a:cxn>
                <a:cxn ang="0">
                  <a:pos x="1753" y="732"/>
                </a:cxn>
                <a:cxn ang="0">
                  <a:pos x="2107" y="618"/>
                </a:cxn>
                <a:cxn ang="0">
                  <a:pos x="2377" y="438"/>
                </a:cxn>
                <a:cxn ang="0">
                  <a:pos x="2420" y="343"/>
                </a:cxn>
                <a:cxn ang="0">
                  <a:pos x="2077" y="331"/>
                </a:cxn>
                <a:cxn ang="0">
                  <a:pos x="1951" y="301"/>
                </a:cxn>
                <a:cxn ang="0">
                  <a:pos x="1645" y="289"/>
                </a:cxn>
                <a:cxn ang="0">
                  <a:pos x="1297" y="408"/>
                </a:cxn>
                <a:cxn ang="0">
                  <a:pos x="1308" y="337"/>
                </a:cxn>
                <a:cxn ang="0">
                  <a:pos x="1453" y="168"/>
                </a:cxn>
                <a:cxn ang="0">
                  <a:pos x="1477" y="36"/>
                </a:cxn>
                <a:cxn ang="0">
                  <a:pos x="1417" y="24"/>
                </a:cxn>
                <a:cxn ang="0">
                  <a:pos x="1189" y="102"/>
                </a:cxn>
                <a:cxn ang="0">
                  <a:pos x="1026" y="144"/>
                </a:cxn>
                <a:cxn ang="0">
                  <a:pos x="889" y="331"/>
                </a:cxn>
                <a:cxn ang="0">
                  <a:pos x="726" y="480"/>
                </a:cxn>
                <a:cxn ang="0">
                  <a:pos x="643" y="540"/>
                </a:cxn>
                <a:cxn ang="0">
                  <a:pos x="600" y="516"/>
                </a:cxn>
                <a:cxn ang="0">
                  <a:pos x="552" y="486"/>
                </a:cxn>
                <a:cxn ang="0">
                  <a:pos x="528" y="462"/>
                </a:cxn>
                <a:cxn ang="0">
                  <a:pos x="474" y="426"/>
                </a:cxn>
                <a:cxn ang="0">
                  <a:pos x="415" y="390"/>
                </a:cxn>
                <a:cxn ang="0">
                  <a:pos x="366" y="366"/>
                </a:cxn>
                <a:cxn ang="0">
                  <a:pos x="192" y="234"/>
                </a:cxn>
                <a:cxn ang="0">
                  <a:pos x="570" y="564"/>
                </a:cxn>
                <a:cxn ang="0">
                  <a:pos x="444" y="732"/>
                </a:cxn>
                <a:cxn ang="0">
                  <a:pos x="318" y="787"/>
                </a:cxn>
                <a:cxn ang="0">
                  <a:pos x="127" y="853"/>
                </a:cxn>
                <a:cxn ang="0">
                  <a:pos x="0" y="1165"/>
                </a:cxn>
                <a:cxn ang="0">
                  <a:pos x="372" y="1015"/>
                </a:cxn>
                <a:cxn ang="0">
                  <a:pos x="222" y="1262"/>
                </a:cxn>
                <a:cxn ang="0">
                  <a:pos x="139" y="1459"/>
                </a:cxn>
                <a:cxn ang="0">
                  <a:pos x="102" y="1495"/>
                </a:cxn>
                <a:cxn ang="0">
                  <a:pos x="84" y="1519"/>
                </a:cxn>
                <a:cxn ang="0">
                  <a:pos x="96" y="1537"/>
                </a:cxn>
                <a:cxn ang="0">
                  <a:pos x="127" y="1567"/>
                </a:cxn>
                <a:cxn ang="0">
                  <a:pos x="145" y="1633"/>
                </a:cxn>
                <a:cxn ang="0">
                  <a:pos x="156" y="1693"/>
                </a:cxn>
                <a:cxn ang="0">
                  <a:pos x="162" y="1723"/>
                </a:cxn>
                <a:cxn ang="0">
                  <a:pos x="216" y="1802"/>
                </a:cxn>
                <a:cxn ang="0">
                  <a:pos x="228" y="1850"/>
                </a:cxn>
                <a:cxn ang="0">
                  <a:pos x="240" y="1904"/>
                </a:cxn>
                <a:cxn ang="0">
                  <a:pos x="246" y="1922"/>
                </a:cxn>
                <a:cxn ang="0">
                  <a:pos x="258" y="1970"/>
                </a:cxn>
                <a:cxn ang="0">
                  <a:pos x="462" y="1922"/>
                </a:cxn>
                <a:cxn ang="0">
                  <a:pos x="624" y="1778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/>
              <a:ahLst/>
              <a:cxnLst>
                <a:cxn ang="0">
                  <a:pos x="580" y="1043"/>
                </a:cxn>
                <a:cxn ang="0">
                  <a:pos x="544" y="683"/>
                </a:cxn>
                <a:cxn ang="0">
                  <a:pos x="670" y="395"/>
                </a:cxn>
                <a:cxn ang="0">
                  <a:pos x="927" y="587"/>
                </a:cxn>
                <a:cxn ang="0">
                  <a:pos x="1214" y="869"/>
                </a:cxn>
                <a:cxn ang="0">
                  <a:pos x="1483" y="1109"/>
                </a:cxn>
                <a:cxn ang="0">
                  <a:pos x="1800" y="1360"/>
                </a:cxn>
                <a:cxn ang="0">
                  <a:pos x="1883" y="1414"/>
                </a:cxn>
                <a:cxn ang="0">
                  <a:pos x="1836" y="1354"/>
                </a:cxn>
                <a:cxn ang="0">
                  <a:pos x="1411" y="1001"/>
                </a:cxn>
                <a:cxn ang="0">
                  <a:pos x="1088" y="683"/>
                </a:cxn>
                <a:cxn ang="0">
                  <a:pos x="723" y="329"/>
                </a:cxn>
                <a:cxn ang="0">
                  <a:pos x="999" y="311"/>
                </a:cxn>
                <a:cxn ang="0">
                  <a:pos x="1286" y="317"/>
                </a:cxn>
                <a:cxn ang="0">
                  <a:pos x="1614" y="269"/>
                </a:cxn>
                <a:cxn ang="0">
                  <a:pos x="2123" y="197"/>
                </a:cxn>
                <a:cxn ang="0">
                  <a:pos x="2075" y="173"/>
                </a:cxn>
                <a:cxn ang="0">
                  <a:pos x="1543" y="257"/>
                </a:cxn>
                <a:cxn ang="0">
                  <a:pos x="1208" y="275"/>
                </a:cxn>
                <a:cxn ang="0">
                  <a:pos x="759" y="257"/>
                </a:cxn>
                <a:cxn ang="0">
                  <a:pos x="819" y="227"/>
                </a:cxn>
                <a:cxn ang="0">
                  <a:pos x="1142" y="0"/>
                </a:cxn>
                <a:cxn ang="0">
                  <a:pos x="1088" y="30"/>
                </a:cxn>
                <a:cxn ang="0">
                  <a:pos x="1010" y="84"/>
                </a:cxn>
                <a:cxn ang="0">
                  <a:pos x="855" y="191"/>
                </a:cxn>
                <a:cxn ang="0">
                  <a:pos x="670" y="281"/>
                </a:cxn>
                <a:cxn ang="0">
                  <a:pos x="634" y="359"/>
                </a:cxn>
                <a:cxn ang="0">
                  <a:pos x="305" y="587"/>
                </a:cxn>
                <a:cxn ang="0">
                  <a:pos x="0" y="725"/>
                </a:cxn>
                <a:cxn ang="0">
                  <a:pos x="0" y="731"/>
                </a:cxn>
                <a:cxn ang="0">
                  <a:pos x="0" y="767"/>
                </a:cxn>
                <a:cxn ang="0">
                  <a:pos x="299" y="635"/>
                </a:cxn>
                <a:cxn ang="0">
                  <a:pos x="592" y="431"/>
                </a:cxn>
                <a:cxn ang="0">
                  <a:pos x="508" y="671"/>
                </a:cxn>
                <a:cxn ang="0">
                  <a:pos x="526" y="995"/>
                </a:cxn>
                <a:cxn ang="0">
                  <a:pos x="460" y="1168"/>
                </a:cxn>
                <a:cxn ang="0">
                  <a:pos x="329" y="1480"/>
                </a:cxn>
                <a:cxn ang="0">
                  <a:pos x="323" y="1696"/>
                </a:cxn>
                <a:cxn ang="0">
                  <a:pos x="329" y="1696"/>
                </a:cxn>
                <a:cxn ang="0">
                  <a:pos x="347" y="1552"/>
                </a:cxn>
                <a:cxn ang="0">
                  <a:pos x="580" y="1043"/>
                </a:cxn>
                <a:cxn ang="0">
                  <a:pos x="580" y="104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/>
              <a:ahLst/>
              <a:cxnLst>
                <a:cxn ang="0">
                  <a:pos x="3338" y="288"/>
                </a:cxn>
                <a:cxn ang="0">
                  <a:pos x="3194" y="258"/>
                </a:cxn>
                <a:cxn ang="0">
                  <a:pos x="2816" y="234"/>
                </a:cxn>
                <a:cxn ang="0">
                  <a:pos x="2330" y="306"/>
                </a:cxn>
                <a:cxn ang="0">
                  <a:pos x="2372" y="258"/>
                </a:cxn>
                <a:cxn ang="0">
                  <a:pos x="2624" y="132"/>
                </a:cxn>
                <a:cxn ang="0">
                  <a:pos x="2707" y="24"/>
                </a:cxn>
                <a:cxn ang="0">
                  <a:pos x="2642" y="12"/>
                </a:cxn>
                <a:cxn ang="0">
                  <a:pos x="2515" y="54"/>
                </a:cxn>
                <a:cxn ang="0">
                  <a:pos x="2324" y="66"/>
                </a:cxn>
                <a:cxn ang="0">
                  <a:pos x="2101" y="90"/>
                </a:cxn>
                <a:cxn ang="0">
                  <a:pos x="1855" y="228"/>
                </a:cxn>
                <a:cxn ang="0">
                  <a:pos x="1591" y="337"/>
                </a:cxn>
                <a:cxn ang="0">
                  <a:pos x="1459" y="379"/>
                </a:cxn>
                <a:cxn ang="0">
                  <a:pos x="1417" y="361"/>
                </a:cxn>
                <a:cxn ang="0">
                  <a:pos x="1363" y="331"/>
                </a:cxn>
                <a:cxn ang="0">
                  <a:pos x="1344" y="312"/>
                </a:cxn>
                <a:cxn ang="0">
                  <a:pos x="1290" y="288"/>
                </a:cxn>
                <a:cxn ang="0">
                  <a:pos x="1230" y="252"/>
                </a:cxn>
                <a:cxn ang="0">
                  <a:pos x="1119" y="227"/>
                </a:cxn>
                <a:cxn ang="0">
                  <a:pos x="1320" y="438"/>
                </a:cxn>
                <a:cxn ang="0">
                  <a:pos x="960" y="558"/>
                </a:cxn>
                <a:cxn ang="0">
                  <a:pos x="474" y="630"/>
                </a:cxn>
                <a:cxn ang="0">
                  <a:pos x="132" y="781"/>
                </a:cxn>
                <a:cxn ang="0">
                  <a:pos x="234" y="847"/>
                </a:cxn>
                <a:cxn ang="0">
                  <a:pos x="925" y="739"/>
                </a:cxn>
                <a:cxn ang="0">
                  <a:pos x="637" y="925"/>
                </a:cxn>
                <a:cxn ang="0">
                  <a:pos x="1405" y="943"/>
                </a:cxn>
                <a:cxn ang="0">
                  <a:pos x="1447" y="943"/>
                </a:cxn>
                <a:cxn ang="0">
                  <a:pos x="2888" y="859"/>
                </a:cxn>
                <a:cxn ang="0">
                  <a:pos x="2582" y="708"/>
                </a:cxn>
                <a:cxn ang="0">
                  <a:pos x="2299" y="606"/>
                </a:cxn>
                <a:cxn ang="0">
                  <a:pos x="2606" y="588"/>
                </a:cxn>
                <a:cxn ang="0">
                  <a:pos x="3001" y="582"/>
                </a:cxn>
                <a:cxn ang="0">
                  <a:pos x="3452" y="438"/>
                </a:cxn>
                <a:cxn ang="0">
                  <a:pos x="3668" y="312"/>
                </a:cxn>
                <a:cxn ang="0">
                  <a:pos x="3482" y="300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/>
              <a:ahLst/>
              <a:cxnLst>
                <a:cxn ang="0">
                  <a:pos x="323" y="1186"/>
                </a:cxn>
                <a:cxn ang="0">
                  <a:pos x="490" y="1192"/>
                </a:cxn>
                <a:cxn ang="0">
                  <a:pos x="580" y="1150"/>
                </a:cxn>
                <a:cxn ang="0">
                  <a:pos x="813" y="1085"/>
                </a:cxn>
                <a:cxn ang="0">
                  <a:pos x="933" y="1055"/>
                </a:cxn>
                <a:cxn ang="0">
                  <a:pos x="759" y="989"/>
                </a:cxn>
                <a:cxn ang="0">
                  <a:pos x="556" y="953"/>
                </a:cxn>
                <a:cxn ang="0">
                  <a:pos x="197" y="971"/>
                </a:cxn>
                <a:cxn ang="0">
                  <a:pos x="299" y="893"/>
                </a:cxn>
                <a:cxn ang="0">
                  <a:pos x="496" y="803"/>
                </a:cxn>
                <a:cxn ang="0">
                  <a:pos x="694" y="671"/>
                </a:cxn>
                <a:cxn ang="0">
                  <a:pos x="700" y="671"/>
                </a:cxn>
                <a:cxn ang="0">
                  <a:pos x="712" y="665"/>
                </a:cxn>
                <a:cxn ang="0">
                  <a:pos x="753" y="647"/>
                </a:cxn>
                <a:cxn ang="0">
                  <a:pos x="777" y="641"/>
                </a:cxn>
                <a:cxn ang="0">
                  <a:pos x="789" y="629"/>
                </a:cxn>
                <a:cxn ang="0">
                  <a:pos x="795" y="617"/>
                </a:cxn>
                <a:cxn ang="0">
                  <a:pos x="789" y="611"/>
                </a:cxn>
                <a:cxn ang="0">
                  <a:pos x="783" y="599"/>
                </a:cxn>
                <a:cxn ang="0">
                  <a:pos x="783" y="575"/>
                </a:cxn>
                <a:cxn ang="0">
                  <a:pos x="795" y="545"/>
                </a:cxn>
                <a:cxn ang="0">
                  <a:pos x="807" y="515"/>
                </a:cxn>
                <a:cxn ang="0">
                  <a:pos x="825" y="485"/>
                </a:cxn>
                <a:cxn ang="0">
                  <a:pos x="837" y="455"/>
                </a:cxn>
                <a:cxn ang="0">
                  <a:pos x="843" y="437"/>
                </a:cxn>
                <a:cxn ang="0">
                  <a:pos x="849" y="431"/>
                </a:cxn>
                <a:cxn ang="0">
                  <a:pos x="849" y="347"/>
                </a:cxn>
                <a:cxn ang="0">
                  <a:pos x="849" y="341"/>
                </a:cxn>
                <a:cxn ang="0">
                  <a:pos x="855" y="335"/>
                </a:cxn>
                <a:cxn ang="0">
                  <a:pos x="873" y="305"/>
                </a:cxn>
                <a:cxn ang="0">
                  <a:pos x="885" y="269"/>
                </a:cxn>
                <a:cxn ang="0">
                  <a:pos x="897" y="239"/>
                </a:cxn>
                <a:cxn ang="0">
                  <a:pos x="903" y="227"/>
                </a:cxn>
                <a:cxn ang="0">
                  <a:pos x="909" y="215"/>
                </a:cxn>
                <a:cxn ang="0">
                  <a:pos x="927" y="173"/>
                </a:cxn>
                <a:cxn ang="0">
                  <a:pos x="945" y="137"/>
                </a:cxn>
                <a:cxn ang="0">
                  <a:pos x="951" y="125"/>
                </a:cxn>
                <a:cxn ang="0">
                  <a:pos x="951" y="119"/>
                </a:cxn>
                <a:cxn ang="0">
                  <a:pos x="969" y="0"/>
                </a:cxn>
                <a:cxn ang="0">
                  <a:pos x="945" y="47"/>
                </a:cxn>
                <a:cxn ang="0">
                  <a:pos x="783" y="113"/>
                </a:cxn>
                <a:cxn ang="0">
                  <a:pos x="706" y="161"/>
                </a:cxn>
                <a:cxn ang="0">
                  <a:pos x="460" y="233"/>
                </a:cxn>
                <a:cxn ang="0">
                  <a:pos x="281" y="287"/>
                </a:cxn>
                <a:cxn ang="0">
                  <a:pos x="173" y="293"/>
                </a:cxn>
                <a:cxn ang="0">
                  <a:pos x="12" y="485"/>
                </a:cxn>
                <a:cxn ang="0">
                  <a:pos x="0" y="509"/>
                </a:cxn>
                <a:cxn ang="0">
                  <a:pos x="0" y="1186"/>
                </a:cxn>
                <a:cxn ang="0">
                  <a:pos x="96" y="1180"/>
                </a:cxn>
                <a:cxn ang="0">
                  <a:pos x="323" y="1186"/>
                </a:cxn>
                <a:cxn ang="0">
                  <a:pos x="323" y="1186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/>
              <a:ahLst/>
              <a:cxnLst>
                <a:cxn ang="0">
                  <a:pos x="859" y="612"/>
                </a:cxn>
                <a:cxn ang="0">
                  <a:pos x="1087" y="853"/>
                </a:cxn>
                <a:cxn ang="0">
                  <a:pos x="961" y="913"/>
                </a:cxn>
                <a:cxn ang="0">
                  <a:pos x="786" y="883"/>
                </a:cxn>
                <a:cxn ang="0">
                  <a:pos x="450" y="931"/>
                </a:cxn>
                <a:cxn ang="0">
                  <a:pos x="150" y="1075"/>
                </a:cxn>
                <a:cxn ang="0">
                  <a:pos x="78" y="1165"/>
                </a:cxn>
                <a:cxn ang="0">
                  <a:pos x="361" y="1256"/>
                </a:cxn>
                <a:cxn ang="0">
                  <a:pos x="444" y="1316"/>
                </a:cxn>
                <a:cxn ang="0">
                  <a:pos x="697" y="1400"/>
                </a:cxn>
                <a:cxn ang="0">
                  <a:pos x="1026" y="1346"/>
                </a:cxn>
                <a:cxn ang="0">
                  <a:pos x="991" y="1412"/>
                </a:cxn>
                <a:cxn ang="0">
                  <a:pos x="804" y="1574"/>
                </a:cxn>
                <a:cxn ang="0">
                  <a:pos x="726" y="1718"/>
                </a:cxn>
                <a:cxn ang="0">
                  <a:pos x="768" y="1742"/>
                </a:cxn>
                <a:cxn ang="0">
                  <a:pos x="865" y="1693"/>
                </a:cxn>
                <a:cxn ang="0">
                  <a:pos x="991" y="1699"/>
                </a:cxn>
                <a:cxn ang="0">
                  <a:pos x="1135" y="1627"/>
                </a:cxn>
                <a:cxn ang="0">
                  <a:pos x="1183" y="1669"/>
                </a:cxn>
                <a:cxn ang="0">
                  <a:pos x="1399" y="1436"/>
                </a:cxn>
                <a:cxn ang="0">
                  <a:pos x="1615" y="1334"/>
                </a:cxn>
                <a:cxn ang="0">
                  <a:pos x="1645" y="1370"/>
                </a:cxn>
                <a:cxn ang="0">
                  <a:pos x="1681" y="1430"/>
                </a:cxn>
                <a:cxn ang="0">
                  <a:pos x="1699" y="1466"/>
                </a:cxn>
                <a:cxn ang="0">
                  <a:pos x="1747" y="1550"/>
                </a:cxn>
                <a:cxn ang="0">
                  <a:pos x="1772" y="1586"/>
                </a:cxn>
                <a:cxn ang="0">
                  <a:pos x="2124" y="2248"/>
                </a:cxn>
                <a:cxn ang="0">
                  <a:pos x="1693" y="1322"/>
                </a:cxn>
                <a:cxn ang="0">
                  <a:pos x="1861" y="1165"/>
                </a:cxn>
                <a:cxn ang="0">
                  <a:pos x="2173" y="1099"/>
                </a:cxn>
                <a:cxn ang="0">
                  <a:pos x="2390" y="1009"/>
                </a:cxn>
                <a:cxn ang="0">
                  <a:pos x="2570" y="805"/>
                </a:cxn>
                <a:cxn ang="0">
                  <a:pos x="2342" y="781"/>
                </a:cxn>
                <a:cxn ang="0">
                  <a:pos x="2114" y="763"/>
                </a:cxn>
                <a:cxn ang="0">
                  <a:pos x="2408" y="433"/>
                </a:cxn>
                <a:cxn ang="0">
                  <a:pos x="2426" y="421"/>
                </a:cxn>
                <a:cxn ang="0">
                  <a:pos x="2474" y="379"/>
                </a:cxn>
                <a:cxn ang="0">
                  <a:pos x="2492" y="355"/>
                </a:cxn>
                <a:cxn ang="0">
                  <a:pos x="2474" y="337"/>
                </a:cxn>
                <a:cxn ang="0">
                  <a:pos x="2474" y="271"/>
                </a:cxn>
                <a:cxn ang="0">
                  <a:pos x="2492" y="192"/>
                </a:cxn>
                <a:cxn ang="0">
                  <a:pos x="2504" y="132"/>
                </a:cxn>
                <a:cxn ang="0">
                  <a:pos x="2492" y="36"/>
                </a:cxn>
                <a:cxn ang="0">
                  <a:pos x="2492" y="24"/>
                </a:cxn>
                <a:cxn ang="0">
                  <a:pos x="2102" y="0"/>
                </a:cxn>
                <a:cxn ang="0">
                  <a:pos x="1909" y="90"/>
                </a:cxn>
                <a:cxn ang="0">
                  <a:pos x="1747" y="535"/>
                </a:cxn>
                <a:cxn ang="0">
                  <a:pos x="1711" y="469"/>
                </a:cxn>
                <a:cxn ang="0">
                  <a:pos x="1633" y="144"/>
                </a:cxn>
                <a:cxn ang="0">
                  <a:pos x="1579" y="0"/>
                </a:cxn>
                <a:cxn ang="0">
                  <a:pos x="738" y="186"/>
                </a:cxn>
                <a:cxn ang="0">
                  <a:pos x="756" y="46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/>
              <a:ahLst/>
              <a:cxnLst>
                <a:cxn ang="0">
                  <a:pos x="1034" y="767"/>
                </a:cxn>
                <a:cxn ang="0">
                  <a:pos x="1190" y="1235"/>
                </a:cxn>
                <a:cxn ang="0">
                  <a:pos x="956" y="1193"/>
                </a:cxn>
                <a:cxn ang="0">
                  <a:pos x="723" y="1127"/>
                </a:cxn>
                <a:cxn ang="0">
                  <a:pos x="442" y="1109"/>
                </a:cxn>
                <a:cxn ang="0">
                  <a:pos x="0" y="1079"/>
                </a:cxn>
                <a:cxn ang="0">
                  <a:pos x="30" y="1115"/>
                </a:cxn>
                <a:cxn ang="0">
                  <a:pos x="496" y="1133"/>
                </a:cxn>
                <a:cxn ang="0">
                  <a:pos x="777" y="1187"/>
                </a:cxn>
                <a:cxn ang="0">
                  <a:pos x="1130" y="1301"/>
                </a:cxn>
                <a:cxn ang="0">
                  <a:pos x="1070" y="1319"/>
                </a:cxn>
                <a:cxn ang="0">
                  <a:pos x="711" y="1505"/>
                </a:cxn>
                <a:cxn ang="0">
                  <a:pos x="765" y="1481"/>
                </a:cxn>
                <a:cxn ang="0">
                  <a:pos x="861" y="1439"/>
                </a:cxn>
                <a:cxn ang="0">
                  <a:pos x="1022" y="1355"/>
                </a:cxn>
                <a:cxn ang="0">
                  <a:pos x="1214" y="1295"/>
                </a:cxn>
                <a:cxn ang="0">
                  <a:pos x="1267" y="1223"/>
                </a:cxn>
                <a:cxn ang="0">
                  <a:pos x="1632" y="1043"/>
                </a:cxn>
                <a:cxn ang="0">
                  <a:pos x="1931" y="953"/>
                </a:cxn>
                <a:cxn ang="0">
                  <a:pos x="2176" y="821"/>
                </a:cxn>
                <a:cxn ang="0">
                  <a:pos x="1961" y="911"/>
                </a:cxn>
                <a:cxn ang="0">
                  <a:pos x="1656" y="989"/>
                </a:cxn>
                <a:cxn ang="0">
                  <a:pos x="1339" y="1151"/>
                </a:cxn>
                <a:cxn ang="0">
                  <a:pos x="1501" y="905"/>
                </a:cxn>
                <a:cxn ang="0">
                  <a:pos x="1620" y="545"/>
                </a:cxn>
                <a:cxn ang="0">
                  <a:pos x="1740" y="372"/>
                </a:cxn>
                <a:cxn ang="0">
                  <a:pos x="1979" y="60"/>
                </a:cxn>
                <a:cxn ang="0">
                  <a:pos x="2003" y="0"/>
                </a:cxn>
                <a:cxn ang="0">
                  <a:pos x="1973" y="0"/>
                </a:cxn>
                <a:cxn ang="0">
                  <a:pos x="1596" y="480"/>
                </a:cxn>
                <a:cxn ang="0">
                  <a:pos x="1477" y="887"/>
                </a:cxn>
                <a:cxn ang="0">
                  <a:pos x="1255" y="1175"/>
                </a:cxn>
                <a:cxn ang="0">
                  <a:pos x="1130" y="905"/>
                </a:cxn>
                <a:cxn ang="0">
                  <a:pos x="1010" y="540"/>
                </a:cxn>
                <a:cxn ang="0">
                  <a:pos x="885" y="222"/>
                </a:cxn>
                <a:cxn ang="0">
                  <a:pos x="789" y="0"/>
                </a:cxn>
                <a:cxn ang="0">
                  <a:pos x="753" y="0"/>
                </a:cxn>
                <a:cxn ang="0">
                  <a:pos x="903" y="354"/>
                </a:cxn>
                <a:cxn ang="0">
                  <a:pos x="1034" y="767"/>
                </a:cxn>
                <a:cxn ang="0">
                  <a:pos x="1034" y="767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/>
              <a:ahLst/>
              <a:cxnLst>
                <a:cxn ang="0">
                  <a:pos x="161" y="564"/>
                </a:cxn>
                <a:cxn ang="0">
                  <a:pos x="329" y="438"/>
                </a:cxn>
                <a:cxn ang="0">
                  <a:pos x="646" y="216"/>
                </a:cxn>
                <a:cxn ang="0">
                  <a:pos x="813" y="0"/>
                </a:cxn>
                <a:cxn ang="0">
                  <a:pos x="676" y="150"/>
                </a:cxn>
                <a:cxn ang="0">
                  <a:pos x="144" y="504"/>
                </a:cxn>
                <a:cxn ang="0">
                  <a:pos x="0" y="732"/>
                </a:cxn>
                <a:cxn ang="0">
                  <a:pos x="0" y="804"/>
                </a:cxn>
                <a:cxn ang="0">
                  <a:pos x="161" y="564"/>
                </a:cxn>
                <a:cxn ang="0">
                  <a:pos x="161" y="564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/>
              <a:ahLst/>
              <a:cxnLst>
                <a:cxn ang="0">
                  <a:pos x="460" y="66"/>
                </a:cxn>
                <a:cxn ang="0">
                  <a:pos x="759" y="0"/>
                </a:cxn>
                <a:cxn ang="0">
                  <a:pos x="496" y="36"/>
                </a:cxn>
                <a:cxn ang="0">
                  <a:pos x="138" y="48"/>
                </a:cxn>
                <a:cxn ang="0">
                  <a:pos x="0" y="78"/>
                </a:cxn>
                <a:cxn ang="0">
                  <a:pos x="0" y="107"/>
                </a:cxn>
                <a:cxn ang="0">
                  <a:pos x="96" y="89"/>
                </a:cxn>
                <a:cxn ang="0">
                  <a:pos x="460" y="66"/>
                </a:cxn>
                <a:cxn ang="0">
                  <a:pos x="460" y="66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/>
              <a:ahLst/>
              <a:cxnLst>
                <a:cxn ang="0">
                  <a:pos x="1387" y="239"/>
                </a:cxn>
                <a:cxn ang="0">
                  <a:pos x="1734" y="233"/>
                </a:cxn>
                <a:cxn ang="0">
                  <a:pos x="2087" y="251"/>
                </a:cxn>
                <a:cxn ang="0">
                  <a:pos x="2505" y="233"/>
                </a:cxn>
                <a:cxn ang="0">
                  <a:pos x="3169" y="204"/>
                </a:cxn>
                <a:cxn ang="0">
                  <a:pos x="3115" y="186"/>
                </a:cxn>
                <a:cxn ang="0">
                  <a:pos x="2422" y="221"/>
                </a:cxn>
                <a:cxn ang="0">
                  <a:pos x="2003" y="221"/>
                </a:cxn>
                <a:cxn ang="0">
                  <a:pos x="1459" y="186"/>
                </a:cxn>
                <a:cxn ang="0">
                  <a:pos x="1543" y="168"/>
                </a:cxn>
                <a:cxn ang="0">
                  <a:pos x="2039" y="0"/>
                </a:cxn>
                <a:cxn ang="0">
                  <a:pos x="1961" y="24"/>
                </a:cxn>
                <a:cxn ang="0">
                  <a:pos x="1836" y="66"/>
                </a:cxn>
                <a:cxn ang="0">
                  <a:pos x="1602" y="138"/>
                </a:cxn>
                <a:cxn ang="0">
                  <a:pos x="1339" y="198"/>
                </a:cxn>
                <a:cxn ang="0">
                  <a:pos x="1268" y="251"/>
                </a:cxn>
                <a:cxn ang="0">
                  <a:pos x="765" y="413"/>
                </a:cxn>
                <a:cxn ang="0">
                  <a:pos x="335" y="503"/>
                </a:cxn>
                <a:cxn ang="0">
                  <a:pos x="0" y="617"/>
                </a:cxn>
                <a:cxn ang="0">
                  <a:pos x="299" y="539"/>
                </a:cxn>
                <a:cxn ang="0">
                  <a:pos x="735" y="449"/>
                </a:cxn>
                <a:cxn ang="0">
                  <a:pos x="1178" y="311"/>
                </a:cxn>
                <a:cxn ang="0">
                  <a:pos x="981" y="491"/>
                </a:cxn>
                <a:cxn ang="0">
                  <a:pos x="867" y="743"/>
                </a:cxn>
                <a:cxn ang="0">
                  <a:pos x="861" y="743"/>
                </a:cxn>
                <a:cxn ang="0">
                  <a:pos x="933" y="743"/>
                </a:cxn>
                <a:cxn ang="0">
                  <a:pos x="1022" y="497"/>
                </a:cxn>
                <a:cxn ang="0">
                  <a:pos x="1297" y="281"/>
                </a:cxn>
                <a:cxn ang="0">
                  <a:pos x="1531" y="449"/>
                </a:cxn>
                <a:cxn ang="0">
                  <a:pos x="1770" y="677"/>
                </a:cxn>
                <a:cxn ang="0">
                  <a:pos x="1854" y="743"/>
                </a:cxn>
                <a:cxn ang="0">
                  <a:pos x="1919" y="743"/>
                </a:cxn>
                <a:cxn ang="0">
                  <a:pos x="1692" y="527"/>
                </a:cxn>
                <a:cxn ang="0">
                  <a:pos x="1387" y="239"/>
                </a:cxn>
                <a:cxn ang="0">
                  <a:pos x="1387" y="23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14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/>
              <a:ahLst/>
              <a:cxnLst>
                <a:cxn ang="0">
                  <a:pos x="871" y="1423"/>
                </a:cxn>
                <a:cxn ang="0">
                  <a:pos x="907" y="1393"/>
                </a:cxn>
                <a:cxn ang="0">
                  <a:pos x="991" y="1320"/>
                </a:cxn>
                <a:cxn ang="0">
                  <a:pos x="1033" y="1297"/>
                </a:cxn>
                <a:cxn ang="0">
                  <a:pos x="1086" y="1249"/>
                </a:cxn>
                <a:cxn ang="0">
                  <a:pos x="1123" y="1219"/>
                </a:cxn>
                <a:cxn ang="0">
                  <a:pos x="1057" y="1153"/>
                </a:cxn>
                <a:cxn ang="0">
                  <a:pos x="877" y="1021"/>
                </a:cxn>
                <a:cxn ang="0">
                  <a:pos x="655" y="907"/>
                </a:cxn>
                <a:cxn ang="0">
                  <a:pos x="655" y="846"/>
                </a:cxn>
                <a:cxn ang="0">
                  <a:pos x="643" y="708"/>
                </a:cxn>
                <a:cxn ang="0">
                  <a:pos x="552" y="642"/>
                </a:cxn>
                <a:cxn ang="0">
                  <a:pos x="510" y="570"/>
                </a:cxn>
                <a:cxn ang="0">
                  <a:pos x="637" y="564"/>
                </a:cxn>
                <a:cxn ang="0">
                  <a:pos x="763" y="570"/>
                </a:cxn>
                <a:cxn ang="0">
                  <a:pos x="1091" y="850"/>
                </a:cxn>
                <a:cxn ang="0">
                  <a:pos x="1009" y="566"/>
                </a:cxn>
                <a:cxn ang="0">
                  <a:pos x="1054" y="265"/>
                </a:cxn>
                <a:cxn ang="0">
                  <a:pos x="1249" y="0"/>
                </a:cxn>
                <a:cxn ang="0">
                  <a:pos x="1466" y="292"/>
                </a:cxn>
                <a:cxn ang="0">
                  <a:pos x="1475" y="548"/>
                </a:cxn>
                <a:cxn ang="0">
                  <a:pos x="1567" y="630"/>
                </a:cxn>
                <a:cxn ang="0">
                  <a:pos x="1795" y="365"/>
                </a:cxn>
                <a:cxn ang="0">
                  <a:pos x="2245" y="150"/>
                </a:cxn>
                <a:cxn ang="0">
                  <a:pos x="2618" y="180"/>
                </a:cxn>
                <a:cxn ang="0">
                  <a:pos x="3050" y="150"/>
                </a:cxn>
                <a:cxn ang="0">
                  <a:pos x="3140" y="210"/>
                </a:cxn>
                <a:cxn ang="0">
                  <a:pos x="2990" y="210"/>
                </a:cxn>
                <a:cxn ang="0">
                  <a:pos x="2834" y="377"/>
                </a:cxn>
                <a:cxn ang="0">
                  <a:pos x="2702" y="648"/>
                </a:cxn>
                <a:cxn ang="0">
                  <a:pos x="2582" y="828"/>
                </a:cxn>
                <a:cxn ang="0">
                  <a:pos x="2234" y="1009"/>
                </a:cxn>
                <a:cxn ang="0">
                  <a:pos x="1963" y="1075"/>
                </a:cxn>
                <a:cxn ang="0">
                  <a:pos x="2257" y="1111"/>
                </a:cxn>
                <a:cxn ang="0">
                  <a:pos x="2600" y="1207"/>
                </a:cxn>
                <a:cxn ang="0">
                  <a:pos x="2894" y="1441"/>
                </a:cxn>
                <a:cxn ang="0">
                  <a:pos x="3122" y="1555"/>
                </a:cxn>
                <a:cxn ang="0">
                  <a:pos x="3032" y="1585"/>
                </a:cxn>
                <a:cxn ang="0">
                  <a:pos x="3008" y="1591"/>
                </a:cxn>
                <a:cxn ang="0">
                  <a:pos x="2960" y="1597"/>
                </a:cxn>
                <a:cxn ang="0">
                  <a:pos x="2882" y="1609"/>
                </a:cxn>
                <a:cxn ang="0">
                  <a:pos x="2846" y="1609"/>
                </a:cxn>
                <a:cxn ang="0">
                  <a:pos x="2774" y="1615"/>
                </a:cxn>
                <a:cxn ang="0">
                  <a:pos x="2726" y="1621"/>
                </a:cxn>
                <a:cxn ang="0">
                  <a:pos x="2708" y="1621"/>
                </a:cxn>
                <a:cxn ang="0">
                  <a:pos x="2594" y="1657"/>
                </a:cxn>
                <a:cxn ang="0">
                  <a:pos x="2533" y="1663"/>
                </a:cxn>
                <a:cxn ang="0">
                  <a:pos x="2444" y="1675"/>
                </a:cxn>
                <a:cxn ang="0">
                  <a:pos x="2378" y="1687"/>
                </a:cxn>
                <a:cxn ang="0">
                  <a:pos x="2360" y="1705"/>
                </a:cxn>
                <a:cxn ang="0">
                  <a:pos x="2305" y="1687"/>
                </a:cxn>
                <a:cxn ang="0">
                  <a:pos x="2263" y="1663"/>
                </a:cxn>
                <a:cxn ang="0">
                  <a:pos x="2017" y="1585"/>
                </a:cxn>
                <a:cxn ang="0">
                  <a:pos x="1711" y="1453"/>
                </a:cxn>
                <a:cxn ang="0">
                  <a:pos x="1880" y="1844"/>
                </a:cxn>
                <a:cxn ang="0">
                  <a:pos x="1771" y="1922"/>
                </a:cxn>
                <a:cxn ang="0">
                  <a:pos x="1531" y="1753"/>
                </a:cxn>
                <a:cxn ang="0">
                  <a:pos x="1411" y="1477"/>
                </a:cxn>
                <a:cxn ang="0">
                  <a:pos x="1219" y="1291"/>
                </a:cxn>
                <a:cxn ang="0">
                  <a:pos x="127" y="2006"/>
                </a:cxn>
                <a:cxn ang="0">
                  <a:pos x="865" y="1429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/>
              <a:ahLst/>
              <a:cxnLst>
                <a:cxn ang="0">
                  <a:pos x="318" y="1078"/>
                </a:cxn>
                <a:cxn ang="0">
                  <a:pos x="217" y="928"/>
                </a:cxn>
                <a:cxn ang="0">
                  <a:pos x="102" y="808"/>
                </a:cxn>
                <a:cxn ang="0">
                  <a:pos x="36" y="742"/>
                </a:cxn>
                <a:cxn ang="0">
                  <a:pos x="0" y="700"/>
                </a:cxn>
                <a:cxn ang="0">
                  <a:pos x="270" y="958"/>
                </a:cxn>
                <a:cxn ang="0">
                  <a:pos x="294" y="1006"/>
                </a:cxn>
                <a:cxn ang="0">
                  <a:pos x="367" y="670"/>
                </a:cxn>
                <a:cxn ang="0">
                  <a:pos x="379" y="411"/>
                </a:cxn>
                <a:cxn ang="0">
                  <a:pos x="347" y="118"/>
                </a:cxn>
                <a:cxn ang="0">
                  <a:pos x="393" y="0"/>
                </a:cxn>
                <a:cxn ang="0">
                  <a:pos x="397" y="357"/>
                </a:cxn>
                <a:cxn ang="0">
                  <a:pos x="421" y="609"/>
                </a:cxn>
                <a:cxn ang="0">
                  <a:pos x="385" y="826"/>
                </a:cxn>
                <a:cxn ang="0">
                  <a:pos x="385" y="1036"/>
                </a:cxn>
                <a:cxn ang="0">
                  <a:pos x="877" y="784"/>
                </a:cxn>
                <a:cxn ang="0">
                  <a:pos x="1309" y="555"/>
                </a:cxn>
                <a:cxn ang="0">
                  <a:pos x="1802" y="249"/>
                </a:cxn>
                <a:cxn ang="0">
                  <a:pos x="2096" y="69"/>
                </a:cxn>
                <a:cxn ang="0">
                  <a:pos x="1814" y="279"/>
                </a:cxn>
                <a:cxn ang="0">
                  <a:pos x="1453" y="501"/>
                </a:cxn>
                <a:cxn ang="0">
                  <a:pos x="1123" y="700"/>
                </a:cxn>
                <a:cxn ang="0">
                  <a:pos x="739" y="898"/>
                </a:cxn>
                <a:cxn ang="0">
                  <a:pos x="463" y="1084"/>
                </a:cxn>
                <a:cxn ang="0">
                  <a:pos x="817" y="1193"/>
                </a:cxn>
                <a:cxn ang="0">
                  <a:pos x="1285" y="1187"/>
                </a:cxn>
                <a:cxn ang="0">
                  <a:pos x="1916" y="1396"/>
                </a:cxn>
                <a:cxn ang="0">
                  <a:pos x="2144" y="1420"/>
                </a:cxn>
                <a:cxn ang="0">
                  <a:pos x="1814" y="1408"/>
                </a:cxn>
                <a:cxn ang="0">
                  <a:pos x="1435" y="1288"/>
                </a:cxn>
                <a:cxn ang="0">
                  <a:pos x="1219" y="1229"/>
                </a:cxn>
                <a:cxn ang="0">
                  <a:pos x="799" y="1223"/>
                </a:cxn>
                <a:cxn ang="0">
                  <a:pos x="505" y="1145"/>
                </a:cxn>
                <a:cxn ang="0">
                  <a:pos x="733" y="1378"/>
                </a:cxn>
                <a:cxn ang="0">
                  <a:pos x="877" y="1619"/>
                </a:cxn>
                <a:cxn ang="0">
                  <a:pos x="1009" y="1787"/>
                </a:cxn>
                <a:cxn ang="0">
                  <a:pos x="817" y="1607"/>
                </a:cxn>
                <a:cxn ang="0">
                  <a:pos x="673" y="1372"/>
                </a:cxn>
                <a:cxn ang="0">
                  <a:pos x="415" y="1109"/>
                </a:cxn>
                <a:cxn ang="0">
                  <a:pos x="318" y="1078"/>
                </a:cxn>
                <a:cxn ang="0">
                  <a:pos x="318" y="1078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/>
              <a:ahLst/>
              <a:cxnLst>
                <a:cxn ang="0">
                  <a:pos x="1814" y="606"/>
                </a:cxn>
                <a:cxn ang="0">
                  <a:pos x="1615" y="252"/>
                </a:cxn>
                <a:cxn ang="0">
                  <a:pos x="1345" y="132"/>
                </a:cxn>
                <a:cxn ang="0">
                  <a:pos x="1381" y="492"/>
                </a:cxn>
                <a:cxn ang="0">
                  <a:pos x="955" y="221"/>
                </a:cxn>
                <a:cxn ang="0">
                  <a:pos x="877" y="161"/>
                </a:cxn>
                <a:cxn ang="0">
                  <a:pos x="841" y="167"/>
                </a:cxn>
                <a:cxn ang="0">
                  <a:pos x="720" y="161"/>
                </a:cxn>
                <a:cxn ang="0">
                  <a:pos x="613" y="144"/>
                </a:cxn>
                <a:cxn ang="0">
                  <a:pos x="492" y="161"/>
                </a:cxn>
                <a:cxn ang="0">
                  <a:pos x="432" y="150"/>
                </a:cxn>
                <a:cxn ang="0">
                  <a:pos x="342" y="138"/>
                </a:cxn>
                <a:cxn ang="0">
                  <a:pos x="246" y="126"/>
                </a:cxn>
                <a:cxn ang="0">
                  <a:pos x="174" y="114"/>
                </a:cxn>
                <a:cxn ang="0">
                  <a:pos x="216" y="240"/>
                </a:cxn>
                <a:cxn ang="0">
                  <a:pos x="607" y="588"/>
                </a:cxn>
                <a:cxn ang="0">
                  <a:pos x="1177" y="817"/>
                </a:cxn>
                <a:cxn ang="0">
                  <a:pos x="972" y="871"/>
                </a:cxn>
                <a:cxn ang="0">
                  <a:pos x="492" y="1111"/>
                </a:cxn>
                <a:cxn ang="0">
                  <a:pos x="276" y="1441"/>
                </a:cxn>
                <a:cxn ang="0">
                  <a:pos x="42" y="1441"/>
                </a:cxn>
                <a:cxn ang="0">
                  <a:pos x="367" y="1585"/>
                </a:cxn>
                <a:cxn ang="0">
                  <a:pos x="949" y="1712"/>
                </a:cxn>
                <a:cxn ang="0">
                  <a:pos x="1519" y="1537"/>
                </a:cxn>
                <a:cxn ang="0">
                  <a:pos x="1735" y="1513"/>
                </a:cxn>
                <a:cxn ang="0">
                  <a:pos x="1723" y="1802"/>
                </a:cxn>
                <a:cxn ang="0">
                  <a:pos x="2042" y="2229"/>
                </a:cxn>
                <a:cxn ang="0">
                  <a:pos x="2191" y="2133"/>
                </a:cxn>
                <a:cxn ang="0">
                  <a:pos x="2270" y="1970"/>
                </a:cxn>
                <a:cxn ang="0">
                  <a:pos x="2233" y="1573"/>
                </a:cxn>
                <a:cxn ang="0">
                  <a:pos x="2294" y="1483"/>
                </a:cxn>
                <a:cxn ang="0">
                  <a:pos x="2588" y="1688"/>
                </a:cxn>
                <a:cxn ang="0">
                  <a:pos x="2695" y="1682"/>
                </a:cxn>
                <a:cxn ang="0">
                  <a:pos x="2588" y="1543"/>
                </a:cxn>
                <a:cxn ang="0">
                  <a:pos x="2510" y="1357"/>
                </a:cxn>
                <a:cxn ang="0">
                  <a:pos x="2354" y="1184"/>
                </a:cxn>
                <a:cxn ang="0">
                  <a:pos x="2102" y="931"/>
                </a:cxn>
                <a:cxn ang="0">
                  <a:pos x="2137" y="907"/>
                </a:cxn>
                <a:cxn ang="0">
                  <a:pos x="2215" y="871"/>
                </a:cxn>
                <a:cxn ang="0">
                  <a:pos x="2324" y="817"/>
                </a:cxn>
                <a:cxn ang="0">
                  <a:pos x="2372" y="787"/>
                </a:cxn>
                <a:cxn ang="0">
                  <a:pos x="2078" y="865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/>
              <a:ahLst/>
              <a:cxnLst>
                <a:cxn ang="0">
                  <a:pos x="1842" y="851"/>
                </a:cxn>
                <a:cxn ang="0">
                  <a:pos x="1937" y="1019"/>
                </a:cxn>
                <a:cxn ang="0">
                  <a:pos x="2051" y="1168"/>
                </a:cxn>
                <a:cxn ang="0">
                  <a:pos x="2117" y="1246"/>
                </a:cxn>
                <a:cxn ang="0">
                  <a:pos x="2153" y="1294"/>
                </a:cxn>
                <a:cxn ang="0">
                  <a:pos x="1889" y="977"/>
                </a:cxn>
                <a:cxn ang="0">
                  <a:pos x="1860" y="929"/>
                </a:cxn>
                <a:cxn ang="0">
                  <a:pos x="1782" y="1240"/>
                </a:cxn>
                <a:cxn ang="0">
                  <a:pos x="1770" y="1486"/>
                </a:cxn>
                <a:cxn ang="0">
                  <a:pos x="1818" y="1906"/>
                </a:cxn>
                <a:cxn ang="0">
                  <a:pos x="1788" y="1930"/>
                </a:cxn>
                <a:cxn ang="0">
                  <a:pos x="1746" y="1534"/>
                </a:cxn>
                <a:cxn ang="0">
                  <a:pos x="1728" y="1288"/>
                </a:cxn>
                <a:cxn ang="0">
                  <a:pos x="1764" y="1085"/>
                </a:cxn>
                <a:cxn ang="0">
                  <a:pos x="1770" y="875"/>
                </a:cxn>
                <a:cxn ang="0">
                  <a:pos x="1268" y="1007"/>
                </a:cxn>
                <a:cxn ang="0">
                  <a:pos x="825" y="1132"/>
                </a:cxn>
                <a:cxn ang="0">
                  <a:pos x="323" y="1312"/>
                </a:cxn>
                <a:cxn ang="0">
                  <a:pos x="18" y="1420"/>
                </a:cxn>
                <a:cxn ang="0">
                  <a:pos x="311" y="1282"/>
                </a:cxn>
                <a:cxn ang="0">
                  <a:pos x="682" y="1144"/>
                </a:cxn>
                <a:cxn ang="0">
                  <a:pos x="1022" y="1037"/>
                </a:cxn>
                <a:cxn ang="0">
                  <a:pos x="1411" y="929"/>
                </a:cxn>
                <a:cxn ang="0">
                  <a:pos x="1692" y="815"/>
                </a:cxn>
                <a:cxn ang="0">
                  <a:pos x="1333" y="623"/>
                </a:cxn>
                <a:cxn ang="0">
                  <a:pos x="861" y="515"/>
                </a:cxn>
                <a:cxn ang="0">
                  <a:pos x="227" y="161"/>
                </a:cxn>
                <a:cxn ang="0">
                  <a:pos x="0" y="83"/>
                </a:cxn>
                <a:cxn ang="0">
                  <a:pos x="329" y="179"/>
                </a:cxn>
                <a:cxn ang="0">
                  <a:pos x="712" y="383"/>
                </a:cxn>
                <a:cxn ang="0">
                  <a:pos x="933" y="491"/>
                </a:cxn>
                <a:cxn ang="0">
                  <a:pos x="1351" y="593"/>
                </a:cxn>
                <a:cxn ang="0">
                  <a:pos x="1650" y="743"/>
                </a:cxn>
                <a:cxn ang="0">
                  <a:pos x="1423" y="461"/>
                </a:cxn>
                <a:cxn ang="0">
                  <a:pos x="1286" y="191"/>
                </a:cxn>
                <a:cxn ang="0">
                  <a:pos x="1154" y="0"/>
                </a:cxn>
                <a:cxn ang="0">
                  <a:pos x="1339" y="215"/>
                </a:cxn>
                <a:cxn ang="0">
                  <a:pos x="1489" y="485"/>
                </a:cxn>
                <a:cxn ang="0">
                  <a:pos x="1746" y="803"/>
                </a:cxn>
                <a:cxn ang="0">
                  <a:pos x="1842" y="851"/>
                </a:cxn>
                <a:cxn ang="0">
                  <a:pos x="1842" y="85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/>
            </a:p>
          </p:txBody>
        </p:sp>
      </p:grpSp>
      <p:sp>
        <p:nvSpPr>
          <p:cNvPr id="515093" name="Rectangle 2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28800"/>
            <a:ext cx="7772400" cy="1736725"/>
          </a:xfrm>
        </p:spPr>
        <p:txBody>
          <a:bodyPr/>
          <a:lstStyle>
            <a:lvl1pPr>
              <a:defRPr sz="5400"/>
            </a:lvl1pPr>
          </a:lstStyle>
          <a:p>
            <a:r>
              <a:rPr lang="th-TH"/>
              <a:t>คลิกเพื่อแก้ไขลักษณะต้นแบบชื่อเรื่อง</a:t>
            </a:r>
          </a:p>
        </p:txBody>
      </p:sp>
      <p:sp>
        <p:nvSpPr>
          <p:cNvPr id="515094" name="Rectangle 2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th-TH"/>
              <a:t>คลิกเพื่อแก้ไขลักษณะต้นแบบหัวข้อย่อย</a:t>
            </a:r>
          </a:p>
        </p:txBody>
      </p:sp>
      <p:sp>
        <p:nvSpPr>
          <p:cNvPr id="23" name="Rectangle 23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F234A3-7088-4058-9E97-C799EB7E89F2}" type="datetime1">
              <a:rPr lang="en-US">
                <a:solidFill>
                  <a:srgbClr val="FFFFFF"/>
                </a:solidFill>
              </a:rPr>
              <a:pPr>
                <a:defRPr/>
              </a:pPr>
              <a:t>4/2/2015</a:t>
            </a:fld>
            <a:endParaRPr lang="th-TH">
              <a:solidFill>
                <a:srgbClr val="FFFFFF"/>
              </a:solidFill>
            </a:endParaRPr>
          </a:p>
        </p:txBody>
      </p:sp>
      <p:sp>
        <p:nvSpPr>
          <p:cNvPr id="24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FFFFFF"/>
              </a:solidFill>
            </a:endParaRPr>
          </a:p>
        </p:txBody>
      </p:sp>
      <p:sp>
        <p:nvSpPr>
          <p:cNvPr id="25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4B287C-7C4D-4953-BE2E-07E714B1C44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7286977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7037C8-A01C-4076-BDDA-99D74F43CC08}" type="datetime1">
              <a:rPr lang="en-US">
                <a:solidFill>
                  <a:srgbClr val="FFFFFF"/>
                </a:solidFill>
              </a:rPr>
              <a:pPr>
                <a:defRPr/>
              </a:pPr>
              <a:t>4/2/2015</a:t>
            </a:fld>
            <a:endParaRPr lang="th-TH">
              <a:solidFill>
                <a:srgbClr val="FFFFFF"/>
              </a:solidFill>
            </a:endParaRP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FFFFFF"/>
              </a:solidFill>
            </a:endParaRP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80F5E2-DBF5-4931-AE23-2C6D5EAC604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9162573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E0E958-692A-4470-A024-4B3CF531E7D6}" type="datetime1">
              <a:rPr lang="en-US">
                <a:solidFill>
                  <a:srgbClr val="FFFFFF"/>
                </a:solidFill>
              </a:rPr>
              <a:pPr>
                <a:defRPr/>
              </a:pPr>
              <a:t>4/2/2015</a:t>
            </a:fld>
            <a:endParaRPr lang="th-TH">
              <a:solidFill>
                <a:srgbClr val="FFFFFF"/>
              </a:solidFill>
            </a:endParaRP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FFFFFF"/>
              </a:solidFill>
            </a:endParaRP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027EF5-BCF0-4FD2-8F41-C2CD1064600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1556957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947A76-D750-4F56-9F8B-A3DC0A2DC01C}" type="datetime1">
              <a:rPr lang="en-US">
                <a:solidFill>
                  <a:srgbClr val="FFFFFF"/>
                </a:solidFill>
              </a:rPr>
              <a:pPr>
                <a:defRPr/>
              </a:pPr>
              <a:t>4/2/2015</a:t>
            </a:fld>
            <a:endParaRPr lang="th-TH">
              <a:solidFill>
                <a:srgbClr val="FFFFFF"/>
              </a:solidFill>
            </a:endParaRPr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FFFFFF"/>
              </a:solidFill>
            </a:endParaRPr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DAF82A-A65A-407B-BA27-C39622E40E1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2917120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2CE1BE-8896-4CE3-8B65-8D5180C3BFEC}" type="datetime1">
              <a:rPr lang="en-US">
                <a:solidFill>
                  <a:srgbClr val="FFFFFF"/>
                </a:solidFill>
              </a:rPr>
              <a:pPr>
                <a:defRPr/>
              </a:pPr>
              <a:t>4/2/2015</a:t>
            </a:fld>
            <a:endParaRPr lang="th-TH">
              <a:solidFill>
                <a:srgbClr val="FFFFFF"/>
              </a:solidFill>
            </a:endParaRPr>
          </a:p>
        </p:txBody>
      </p:sp>
      <p:sp>
        <p:nvSpPr>
          <p:cNvPr id="8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FFFFFF"/>
              </a:solidFill>
            </a:endParaRPr>
          </a:p>
        </p:txBody>
      </p:sp>
      <p:sp>
        <p:nvSpPr>
          <p:cNvPr id="9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476D54-6B65-485A-9519-96053D95629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356801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CB8647-9F04-4428-9AF3-4DEAB72E65CF}" type="datetime1">
              <a:rPr lang="en-US">
                <a:solidFill>
                  <a:srgbClr val="FFFFFF"/>
                </a:solidFill>
              </a:rPr>
              <a:pPr>
                <a:defRPr/>
              </a:pPr>
              <a:t>4/2/2015</a:t>
            </a:fld>
            <a:endParaRPr lang="th-TH">
              <a:solidFill>
                <a:srgbClr val="FFFFFF"/>
              </a:solidFill>
            </a:endParaRP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FFFFFF"/>
              </a:solidFill>
            </a:endParaRP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E1E568-8ECF-471D-B76F-9026249D0FC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4343171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90D2FE-33B4-4C79-893E-D9C7408E2634}" type="datetime1">
              <a:rPr lang="en-US">
                <a:solidFill>
                  <a:srgbClr val="FFFFFF"/>
                </a:solidFill>
              </a:rPr>
              <a:pPr>
                <a:defRPr/>
              </a:pPr>
              <a:t>4/2/2015</a:t>
            </a:fld>
            <a:endParaRPr lang="th-TH">
              <a:solidFill>
                <a:srgbClr val="FFFFFF"/>
              </a:solidFill>
            </a:endParaRPr>
          </a:p>
        </p:txBody>
      </p:sp>
      <p:sp>
        <p:nvSpPr>
          <p:cNvPr id="3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FFFFFF"/>
              </a:solidFill>
            </a:endParaRPr>
          </a:p>
        </p:txBody>
      </p:sp>
      <p:sp>
        <p:nvSpPr>
          <p:cNvPr id="4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CB3226-8EC2-4DD3-9A38-E8C4778247D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69936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029332-7A06-4391-8891-392ECBF05631}" type="datetime1">
              <a:rPr lang="en-US">
                <a:solidFill>
                  <a:srgbClr val="FFFFFF"/>
                </a:solidFill>
              </a:rPr>
              <a:pPr>
                <a:defRPr/>
              </a:pPr>
              <a:t>4/2/2015</a:t>
            </a:fld>
            <a:endParaRPr lang="th-TH">
              <a:solidFill>
                <a:srgbClr val="FFFFFF"/>
              </a:solidFill>
            </a:endParaRPr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FFFFFF"/>
              </a:solidFill>
            </a:endParaRPr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A31EEB-663C-4AD4-ACB2-592359FCCCF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35024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4183BE-EC14-47FC-BE46-0D221903B088}" type="slidenum">
              <a:rPr lang="en-US"/>
              <a:pPr>
                <a:defRPr/>
              </a:pPr>
              <a:t>‹#›</a:t>
            </a:fld>
            <a:endParaRPr lang="th-TH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1CB9AF-7370-49A6-932E-AC6501B629B5}" type="datetime1">
              <a:rPr lang="en-US"/>
              <a:pPr>
                <a:defRPr/>
              </a:pPr>
              <a:t>4/2/2015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37299262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h-TH" noProof="0" smtClean="0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80DCEA-FC66-413C-9158-44AFA9EF3C1F}" type="datetime1">
              <a:rPr lang="en-US">
                <a:solidFill>
                  <a:srgbClr val="FFFFFF"/>
                </a:solidFill>
              </a:rPr>
              <a:pPr>
                <a:defRPr/>
              </a:pPr>
              <a:t>4/2/2015</a:t>
            </a:fld>
            <a:endParaRPr lang="th-TH">
              <a:solidFill>
                <a:srgbClr val="FFFFFF"/>
              </a:solidFill>
            </a:endParaRPr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FFFFFF"/>
              </a:solidFill>
            </a:endParaRPr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F2754C-F874-4FB1-9F93-646986FD75E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9176496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B8D8C9-C813-4999-997F-3E1C3966C84B}" type="datetime1">
              <a:rPr lang="en-US">
                <a:solidFill>
                  <a:srgbClr val="FFFFFF"/>
                </a:solidFill>
              </a:rPr>
              <a:pPr>
                <a:defRPr/>
              </a:pPr>
              <a:t>4/2/2015</a:t>
            </a:fld>
            <a:endParaRPr lang="th-TH">
              <a:solidFill>
                <a:srgbClr val="FFFFFF"/>
              </a:solidFill>
            </a:endParaRP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FFFFFF"/>
              </a:solidFill>
            </a:endParaRP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C3D41E-90BF-43B8-A469-58DAD22366F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1288211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B0256F-1D66-4A4F-AA88-5C7291FD1729}" type="datetime1">
              <a:rPr lang="en-US">
                <a:solidFill>
                  <a:srgbClr val="FFFFFF"/>
                </a:solidFill>
              </a:rPr>
              <a:pPr>
                <a:defRPr/>
              </a:pPr>
              <a:t>4/2/2015</a:t>
            </a:fld>
            <a:endParaRPr lang="th-TH">
              <a:solidFill>
                <a:srgbClr val="FFFFFF"/>
              </a:solidFill>
            </a:endParaRP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FFFFFF"/>
              </a:solidFill>
            </a:endParaRP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27D0B2-CB70-4A7E-A532-F5FECBE2147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5629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7A2D07-CAA8-4094-B892-E47DA450C279}" type="datetime1">
              <a:rPr lang="en-US"/>
              <a:pPr>
                <a:defRPr/>
              </a:pPr>
              <a:t>4/2/2015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7B49BC-8B14-42E7-BB8E-42603F03AC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720370"/>
      </p:ext>
    </p:extLst>
  </p:cSld>
  <p:clrMapOvr>
    <a:masterClrMapping/>
  </p:clrMapOvr>
  <p:transition>
    <p:zoom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h-TH" noProof="0" smtClean="0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D38A74-F1E7-4B43-8FA0-B8B875A23D20}" type="slidenum">
              <a:rPr lang="en-US"/>
              <a:pPr>
                <a:defRPr/>
              </a:pPr>
              <a:t>‹#›</a:t>
            </a:fld>
            <a:endParaRPr lang="th-TH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2D5857-8290-4BD8-B39E-23F6CD0ED12A}" type="datetime1">
              <a:rPr lang="en-US"/>
              <a:pPr>
                <a:defRPr/>
              </a:pPr>
              <a:t>4/2/2015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8809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72AE5F-1291-4ED0-8FE4-E4609A561499}" type="slidenum">
              <a:rPr lang="en-US"/>
              <a:pPr>
                <a:defRPr/>
              </a:pPr>
              <a:t>‹#›</a:t>
            </a:fld>
            <a:endParaRPr lang="th-TH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EE68EF-84F8-4376-98A9-B8634B5D614C}" type="datetime1">
              <a:rPr lang="en-US"/>
              <a:pPr>
                <a:defRPr/>
              </a:pPr>
              <a:t>4/2/2015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668890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17EAFE-6629-4ACA-8FA7-E54D3A4CF9F1}" type="slidenum">
              <a:rPr lang="en-US"/>
              <a:pPr>
                <a:defRPr/>
              </a:pPr>
              <a:t>‹#›</a:t>
            </a:fld>
            <a:endParaRPr lang="th-TH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38AEA9-0C4F-4F9D-AE37-3C544864A589}" type="datetime1">
              <a:rPr lang="en-US"/>
              <a:pPr>
                <a:defRPr/>
              </a:pPr>
              <a:t>4/2/2015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636240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เนื้อหา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3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6D909C-FFD0-458C-A82B-61AA9DB56317}" type="slidenum">
              <a:rPr lang="en-US"/>
              <a:pPr>
                <a:defRPr/>
              </a:pPr>
              <a:t>‹#›</a:t>
            </a:fld>
            <a:endParaRPr lang="th-TH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E09DD5-D605-4C5A-A2F1-4165F1D3652F}" type="datetime1">
              <a:rPr lang="en-US"/>
              <a:pPr>
                <a:defRPr/>
              </a:pPr>
              <a:t>4/2/2015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9650358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19088" y="1752600"/>
            <a:ext cx="8824912" cy="5129213"/>
            <a:chOff x="201" y="1104"/>
            <a:chExt cx="5559" cy="3231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210" y="1104"/>
              <a:ext cx="5550" cy="3216"/>
            </a:xfrm>
            <a:custGeom>
              <a:avLst/>
              <a:gdLst/>
              <a:ahLst/>
              <a:cxnLst>
                <a:cxn ang="0">
                  <a:pos x="335" y="0"/>
                </a:cxn>
                <a:cxn ang="0">
                  <a:pos x="333" y="1290"/>
                </a:cxn>
                <a:cxn ang="0">
                  <a:pos x="0" y="1290"/>
                </a:cxn>
                <a:cxn ang="0">
                  <a:pos x="6" y="3210"/>
                </a:cxn>
                <a:cxn ang="0">
                  <a:pos x="5550" y="3216"/>
                </a:cxn>
                <a:cxn ang="0">
                  <a:pos x="5550" y="0"/>
                </a:cxn>
                <a:cxn ang="0">
                  <a:pos x="335" y="0"/>
                </a:cxn>
                <a:cxn ang="0">
                  <a:pos x="335" y="0"/>
                </a:cxn>
              </a:cxnLst>
              <a:rect l="0" t="0" r="r" b="b"/>
              <a:pathLst>
                <a:path w="5550" h="3216">
                  <a:moveTo>
                    <a:pt x="335" y="0"/>
                  </a:moveTo>
                  <a:lnTo>
                    <a:pt x="333" y="1290"/>
                  </a:lnTo>
                  <a:lnTo>
                    <a:pt x="0" y="1290"/>
                  </a:lnTo>
                  <a:lnTo>
                    <a:pt x="6" y="3210"/>
                  </a:lnTo>
                  <a:lnTo>
                    <a:pt x="5550" y="3216"/>
                  </a:lnTo>
                  <a:lnTo>
                    <a:pt x="5550" y="0"/>
                  </a:lnTo>
                  <a:lnTo>
                    <a:pt x="335" y="0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ltGray">
            <a:xfrm>
              <a:off x="528" y="2400"/>
              <a:ext cx="5232" cy="19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201" y="2377"/>
              <a:ext cx="3455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528" y="1104"/>
              <a:ext cx="4894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ltGray">
            <a:xfrm>
              <a:off x="201" y="2377"/>
              <a:ext cx="30" cy="195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ltGray">
            <a:xfrm>
              <a:off x="528" y="1104"/>
              <a:ext cx="29" cy="32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th-TH"/>
            </a:p>
          </p:txBody>
        </p:sp>
      </p:grpSp>
      <p:sp>
        <p:nvSpPr>
          <p:cNvPr id="493577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990600" y="1905000"/>
            <a:ext cx="7772400" cy="1736725"/>
          </a:xfrm>
        </p:spPr>
        <p:txBody>
          <a:bodyPr anchor="t"/>
          <a:lstStyle>
            <a:lvl1pPr>
              <a:defRPr/>
            </a:lvl1pPr>
          </a:lstStyle>
          <a:p>
            <a:r>
              <a:rPr lang="th-TH"/>
              <a:t>คลิกเพื่อแก้ไขลักษณะต้นแบบชื่อเรื่อง</a:t>
            </a:r>
          </a:p>
        </p:txBody>
      </p:sp>
      <p:sp>
        <p:nvSpPr>
          <p:cNvPr id="493578" name="Rectangle 1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90600" y="3962400"/>
            <a:ext cx="6781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th-TH"/>
              <a:t>คลิกเพื่อแก้ไขลักษณะต้นแบบหัวข้อย่อย</a:t>
            </a:r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dt" sz="quarter" idx="10"/>
          </p:nvPr>
        </p:nvSpPr>
        <p:spPr>
          <a:xfrm>
            <a:off x="990600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1B6299-2155-4338-BF56-4FB0D7681C8B}" type="datetime1">
              <a:rPr lang="en-US"/>
              <a:pPr>
                <a:defRPr/>
              </a:pPr>
              <a:t>4/2/2015</a:t>
            </a:fld>
            <a:endParaRPr lang="th-TH"/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468688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8CB495-2E6D-49B5-9986-3E375D7B150C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7311080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05C51F-71C4-4C88-8218-E7B11421F568}" type="datetime1">
              <a:rPr lang="en-US"/>
              <a:pPr>
                <a:defRPr/>
              </a:pPr>
              <a:t>4/2/2015</a:t>
            </a:fld>
            <a:endParaRPr lang="th-TH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E84363-8E89-49E4-A880-3C7534333027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7084642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085D07-14E3-4600-B786-FA25E080BC39}" type="datetime1">
              <a:rPr lang="en-US"/>
              <a:pPr>
                <a:defRPr/>
              </a:pPr>
              <a:t>4/2/2015</a:t>
            </a:fld>
            <a:endParaRPr lang="th-TH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5C1AAA-8796-4008-A0C9-0D65B850A8F0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95788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6EB9CC-889E-428A-A2B7-A70A60C4583F}" type="datetime1">
              <a:rPr lang="en-US"/>
              <a:pPr>
                <a:defRPr/>
              </a:pPr>
              <a:t>4/2/2015</a:t>
            </a:fld>
            <a:endParaRPr lang="th-TH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7A4B53-3ADC-491C-9DBF-3CAA4A5CA1E1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5767077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7CFE85-6449-4123-8945-7C71E85EFCD6}" type="datetime1">
              <a:rPr lang="en-US"/>
              <a:pPr>
                <a:defRPr/>
              </a:pPr>
              <a:t>4/2/2015</a:t>
            </a:fld>
            <a:endParaRPr lang="th-TH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0B9C1F-AD69-4843-A205-D1864A9F7DFD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67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E459C6-9EFA-4596-BE76-FE0C60B6F28B}" type="datetime1">
              <a:rPr lang="en-US"/>
              <a:pPr>
                <a:defRPr/>
              </a:pPr>
              <a:t>4/2/2015</a:t>
            </a:fld>
            <a:endParaRPr lang="th-TH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0F7B85-5851-4DA1-A3F5-99DB76B7FE67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64575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952D79-B074-404B-91CC-152B3BE65108}" type="datetime1">
              <a:rPr lang="en-US"/>
              <a:pPr>
                <a:defRPr/>
              </a:pPr>
              <a:t>4/2/2015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903649-F170-4D47-AF77-B0663D20C7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688606"/>
      </p:ext>
    </p:extLst>
  </p:cSld>
  <p:clrMapOvr>
    <a:masterClrMapping/>
  </p:clrMapOvr>
  <p:transition>
    <p:zoom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1E49E2-6EC0-4441-A807-4AE183F89DEA}" type="datetime1">
              <a:rPr lang="en-US"/>
              <a:pPr>
                <a:defRPr/>
              </a:pPr>
              <a:t>4/2/2015</a:t>
            </a:fld>
            <a:endParaRPr lang="th-TH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70E969-2E74-4E4E-B1E3-B85236A9ABB8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7441635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94173D-9A23-49B0-96AE-13CC1FB1CF03}" type="datetime1">
              <a:rPr lang="en-US"/>
              <a:pPr>
                <a:defRPr/>
              </a:pPr>
              <a:t>4/2/2015</a:t>
            </a:fld>
            <a:endParaRPr lang="th-TH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37EE6E-075D-451E-8CA1-FAFFF7856892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1649278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h-TH" noProof="0" smtClean="0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B94B33-5DA2-47B4-8CFB-59EC9861E75A}" type="datetime1">
              <a:rPr lang="en-US"/>
              <a:pPr>
                <a:defRPr/>
              </a:pPr>
              <a:t>4/2/2015</a:t>
            </a:fld>
            <a:endParaRPr lang="th-TH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01D0C5-AEA4-47AD-A3DB-8D80480751ED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1528783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B5DF44-1CA6-4FD8-8F3A-94A30B9CCB63}" type="datetime1">
              <a:rPr lang="en-US"/>
              <a:pPr>
                <a:defRPr/>
              </a:pPr>
              <a:t>4/2/2015</a:t>
            </a:fld>
            <a:endParaRPr lang="th-TH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129593-3A36-4C28-8725-EA7265BBAD58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984307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748463" y="244475"/>
            <a:ext cx="2097087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44475"/>
            <a:ext cx="6138863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5E7812-1905-4300-844B-992F59492A0D}" type="datetime1">
              <a:rPr lang="en-US"/>
              <a:pPr>
                <a:defRPr/>
              </a:pPr>
              <a:t>4/2/2015</a:t>
            </a:fld>
            <a:endParaRPr lang="th-TH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FD3FD3-8046-4E99-AD62-8A5228426712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3855914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เนื้อหา 1"/>
          <p:cNvSpPr>
            <a:spLocks noGrp="1"/>
          </p:cNvSpPr>
          <p:nvPr>
            <p:ph/>
          </p:nvPr>
        </p:nvSpPr>
        <p:spPr>
          <a:xfrm>
            <a:off x="457200" y="244475"/>
            <a:ext cx="8388350" cy="5851525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3FC9F7-1C5D-48A5-9D78-6F004B76506F}" type="datetime1">
              <a:rPr lang="en-US"/>
              <a:pPr>
                <a:defRPr/>
              </a:pPr>
              <a:t>4/2/2015</a:t>
            </a:fld>
            <a:endParaRPr lang="th-TH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6D1C66-8F33-43C0-9E5C-1CFF2392FDFB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4136842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/>
              <a:ahLst/>
              <a:cxnLst>
                <a:cxn ang="0">
                  <a:pos x="744" y="1669"/>
                </a:cxn>
                <a:cxn ang="0">
                  <a:pos x="852" y="1400"/>
                </a:cxn>
                <a:cxn ang="0">
                  <a:pos x="876" y="1171"/>
                </a:cxn>
                <a:cxn ang="0">
                  <a:pos x="979" y="1370"/>
                </a:cxn>
                <a:cxn ang="0">
                  <a:pos x="1231" y="1621"/>
                </a:cxn>
                <a:cxn ang="0">
                  <a:pos x="1471" y="1693"/>
                </a:cxn>
                <a:cxn ang="0">
                  <a:pos x="1819" y="1678"/>
                </a:cxn>
                <a:cxn ang="0">
                  <a:pos x="1893" y="1513"/>
                </a:cxn>
                <a:cxn ang="0">
                  <a:pos x="1874" y="1285"/>
                </a:cxn>
                <a:cxn ang="0">
                  <a:pos x="1783" y="967"/>
                </a:cxn>
                <a:cxn ang="0">
                  <a:pos x="1289" y="873"/>
                </a:cxn>
                <a:cxn ang="0">
                  <a:pos x="1549" y="745"/>
                </a:cxn>
                <a:cxn ang="0">
                  <a:pos x="1753" y="732"/>
                </a:cxn>
                <a:cxn ang="0">
                  <a:pos x="2107" y="618"/>
                </a:cxn>
                <a:cxn ang="0">
                  <a:pos x="2377" y="438"/>
                </a:cxn>
                <a:cxn ang="0">
                  <a:pos x="2420" y="343"/>
                </a:cxn>
                <a:cxn ang="0">
                  <a:pos x="2077" y="331"/>
                </a:cxn>
                <a:cxn ang="0">
                  <a:pos x="1951" y="301"/>
                </a:cxn>
                <a:cxn ang="0">
                  <a:pos x="1645" y="289"/>
                </a:cxn>
                <a:cxn ang="0">
                  <a:pos x="1297" y="408"/>
                </a:cxn>
                <a:cxn ang="0">
                  <a:pos x="1308" y="337"/>
                </a:cxn>
                <a:cxn ang="0">
                  <a:pos x="1453" y="168"/>
                </a:cxn>
                <a:cxn ang="0">
                  <a:pos x="1477" y="36"/>
                </a:cxn>
                <a:cxn ang="0">
                  <a:pos x="1417" y="24"/>
                </a:cxn>
                <a:cxn ang="0">
                  <a:pos x="1189" y="102"/>
                </a:cxn>
                <a:cxn ang="0">
                  <a:pos x="1026" y="144"/>
                </a:cxn>
                <a:cxn ang="0">
                  <a:pos x="889" y="331"/>
                </a:cxn>
                <a:cxn ang="0">
                  <a:pos x="726" y="480"/>
                </a:cxn>
                <a:cxn ang="0">
                  <a:pos x="643" y="540"/>
                </a:cxn>
                <a:cxn ang="0">
                  <a:pos x="600" y="516"/>
                </a:cxn>
                <a:cxn ang="0">
                  <a:pos x="552" y="486"/>
                </a:cxn>
                <a:cxn ang="0">
                  <a:pos x="528" y="462"/>
                </a:cxn>
                <a:cxn ang="0">
                  <a:pos x="474" y="426"/>
                </a:cxn>
                <a:cxn ang="0">
                  <a:pos x="415" y="390"/>
                </a:cxn>
                <a:cxn ang="0">
                  <a:pos x="366" y="366"/>
                </a:cxn>
                <a:cxn ang="0">
                  <a:pos x="192" y="234"/>
                </a:cxn>
                <a:cxn ang="0">
                  <a:pos x="570" y="564"/>
                </a:cxn>
                <a:cxn ang="0">
                  <a:pos x="444" y="732"/>
                </a:cxn>
                <a:cxn ang="0">
                  <a:pos x="318" y="787"/>
                </a:cxn>
                <a:cxn ang="0">
                  <a:pos x="127" y="853"/>
                </a:cxn>
                <a:cxn ang="0">
                  <a:pos x="0" y="1165"/>
                </a:cxn>
                <a:cxn ang="0">
                  <a:pos x="372" y="1015"/>
                </a:cxn>
                <a:cxn ang="0">
                  <a:pos x="222" y="1262"/>
                </a:cxn>
                <a:cxn ang="0">
                  <a:pos x="139" y="1459"/>
                </a:cxn>
                <a:cxn ang="0">
                  <a:pos x="102" y="1495"/>
                </a:cxn>
                <a:cxn ang="0">
                  <a:pos x="84" y="1519"/>
                </a:cxn>
                <a:cxn ang="0">
                  <a:pos x="96" y="1537"/>
                </a:cxn>
                <a:cxn ang="0">
                  <a:pos x="127" y="1567"/>
                </a:cxn>
                <a:cxn ang="0">
                  <a:pos x="145" y="1633"/>
                </a:cxn>
                <a:cxn ang="0">
                  <a:pos x="156" y="1693"/>
                </a:cxn>
                <a:cxn ang="0">
                  <a:pos x="162" y="1723"/>
                </a:cxn>
                <a:cxn ang="0">
                  <a:pos x="216" y="1802"/>
                </a:cxn>
                <a:cxn ang="0">
                  <a:pos x="228" y="1850"/>
                </a:cxn>
                <a:cxn ang="0">
                  <a:pos x="240" y="1904"/>
                </a:cxn>
                <a:cxn ang="0">
                  <a:pos x="246" y="1922"/>
                </a:cxn>
                <a:cxn ang="0">
                  <a:pos x="258" y="1970"/>
                </a:cxn>
                <a:cxn ang="0">
                  <a:pos x="462" y="1922"/>
                </a:cxn>
                <a:cxn ang="0">
                  <a:pos x="624" y="1778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/>
              <a:ahLst/>
              <a:cxnLst>
                <a:cxn ang="0">
                  <a:pos x="580" y="1043"/>
                </a:cxn>
                <a:cxn ang="0">
                  <a:pos x="544" y="683"/>
                </a:cxn>
                <a:cxn ang="0">
                  <a:pos x="670" y="395"/>
                </a:cxn>
                <a:cxn ang="0">
                  <a:pos x="927" y="587"/>
                </a:cxn>
                <a:cxn ang="0">
                  <a:pos x="1214" y="869"/>
                </a:cxn>
                <a:cxn ang="0">
                  <a:pos x="1483" y="1109"/>
                </a:cxn>
                <a:cxn ang="0">
                  <a:pos x="1800" y="1360"/>
                </a:cxn>
                <a:cxn ang="0">
                  <a:pos x="1883" y="1414"/>
                </a:cxn>
                <a:cxn ang="0">
                  <a:pos x="1836" y="1354"/>
                </a:cxn>
                <a:cxn ang="0">
                  <a:pos x="1411" y="1001"/>
                </a:cxn>
                <a:cxn ang="0">
                  <a:pos x="1088" y="683"/>
                </a:cxn>
                <a:cxn ang="0">
                  <a:pos x="723" y="329"/>
                </a:cxn>
                <a:cxn ang="0">
                  <a:pos x="999" y="311"/>
                </a:cxn>
                <a:cxn ang="0">
                  <a:pos x="1286" y="317"/>
                </a:cxn>
                <a:cxn ang="0">
                  <a:pos x="1614" y="269"/>
                </a:cxn>
                <a:cxn ang="0">
                  <a:pos x="2123" y="197"/>
                </a:cxn>
                <a:cxn ang="0">
                  <a:pos x="2075" y="173"/>
                </a:cxn>
                <a:cxn ang="0">
                  <a:pos x="1543" y="257"/>
                </a:cxn>
                <a:cxn ang="0">
                  <a:pos x="1208" y="275"/>
                </a:cxn>
                <a:cxn ang="0">
                  <a:pos x="759" y="257"/>
                </a:cxn>
                <a:cxn ang="0">
                  <a:pos x="819" y="227"/>
                </a:cxn>
                <a:cxn ang="0">
                  <a:pos x="1142" y="0"/>
                </a:cxn>
                <a:cxn ang="0">
                  <a:pos x="1088" y="30"/>
                </a:cxn>
                <a:cxn ang="0">
                  <a:pos x="1010" y="84"/>
                </a:cxn>
                <a:cxn ang="0">
                  <a:pos x="855" y="191"/>
                </a:cxn>
                <a:cxn ang="0">
                  <a:pos x="670" y="281"/>
                </a:cxn>
                <a:cxn ang="0">
                  <a:pos x="634" y="359"/>
                </a:cxn>
                <a:cxn ang="0">
                  <a:pos x="305" y="587"/>
                </a:cxn>
                <a:cxn ang="0">
                  <a:pos x="0" y="725"/>
                </a:cxn>
                <a:cxn ang="0">
                  <a:pos x="0" y="731"/>
                </a:cxn>
                <a:cxn ang="0">
                  <a:pos x="0" y="767"/>
                </a:cxn>
                <a:cxn ang="0">
                  <a:pos x="299" y="635"/>
                </a:cxn>
                <a:cxn ang="0">
                  <a:pos x="592" y="431"/>
                </a:cxn>
                <a:cxn ang="0">
                  <a:pos x="508" y="671"/>
                </a:cxn>
                <a:cxn ang="0">
                  <a:pos x="526" y="995"/>
                </a:cxn>
                <a:cxn ang="0">
                  <a:pos x="460" y="1168"/>
                </a:cxn>
                <a:cxn ang="0">
                  <a:pos x="329" y="1480"/>
                </a:cxn>
                <a:cxn ang="0">
                  <a:pos x="323" y="1696"/>
                </a:cxn>
                <a:cxn ang="0">
                  <a:pos x="329" y="1696"/>
                </a:cxn>
                <a:cxn ang="0">
                  <a:pos x="347" y="1552"/>
                </a:cxn>
                <a:cxn ang="0">
                  <a:pos x="580" y="1043"/>
                </a:cxn>
                <a:cxn ang="0">
                  <a:pos x="580" y="104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/>
              <a:ahLst/>
              <a:cxnLst>
                <a:cxn ang="0">
                  <a:pos x="3338" y="288"/>
                </a:cxn>
                <a:cxn ang="0">
                  <a:pos x="3194" y="258"/>
                </a:cxn>
                <a:cxn ang="0">
                  <a:pos x="2816" y="234"/>
                </a:cxn>
                <a:cxn ang="0">
                  <a:pos x="2330" y="306"/>
                </a:cxn>
                <a:cxn ang="0">
                  <a:pos x="2372" y="258"/>
                </a:cxn>
                <a:cxn ang="0">
                  <a:pos x="2624" y="132"/>
                </a:cxn>
                <a:cxn ang="0">
                  <a:pos x="2707" y="24"/>
                </a:cxn>
                <a:cxn ang="0">
                  <a:pos x="2642" y="12"/>
                </a:cxn>
                <a:cxn ang="0">
                  <a:pos x="2515" y="54"/>
                </a:cxn>
                <a:cxn ang="0">
                  <a:pos x="2324" y="66"/>
                </a:cxn>
                <a:cxn ang="0">
                  <a:pos x="2101" y="90"/>
                </a:cxn>
                <a:cxn ang="0">
                  <a:pos x="1855" y="228"/>
                </a:cxn>
                <a:cxn ang="0">
                  <a:pos x="1591" y="337"/>
                </a:cxn>
                <a:cxn ang="0">
                  <a:pos x="1459" y="379"/>
                </a:cxn>
                <a:cxn ang="0">
                  <a:pos x="1417" y="361"/>
                </a:cxn>
                <a:cxn ang="0">
                  <a:pos x="1363" y="331"/>
                </a:cxn>
                <a:cxn ang="0">
                  <a:pos x="1344" y="312"/>
                </a:cxn>
                <a:cxn ang="0">
                  <a:pos x="1290" y="288"/>
                </a:cxn>
                <a:cxn ang="0">
                  <a:pos x="1230" y="252"/>
                </a:cxn>
                <a:cxn ang="0">
                  <a:pos x="1119" y="227"/>
                </a:cxn>
                <a:cxn ang="0">
                  <a:pos x="1320" y="438"/>
                </a:cxn>
                <a:cxn ang="0">
                  <a:pos x="960" y="558"/>
                </a:cxn>
                <a:cxn ang="0">
                  <a:pos x="474" y="630"/>
                </a:cxn>
                <a:cxn ang="0">
                  <a:pos x="132" y="781"/>
                </a:cxn>
                <a:cxn ang="0">
                  <a:pos x="234" y="847"/>
                </a:cxn>
                <a:cxn ang="0">
                  <a:pos x="925" y="739"/>
                </a:cxn>
                <a:cxn ang="0">
                  <a:pos x="637" y="925"/>
                </a:cxn>
                <a:cxn ang="0">
                  <a:pos x="1405" y="943"/>
                </a:cxn>
                <a:cxn ang="0">
                  <a:pos x="1447" y="943"/>
                </a:cxn>
                <a:cxn ang="0">
                  <a:pos x="2888" y="859"/>
                </a:cxn>
                <a:cxn ang="0">
                  <a:pos x="2582" y="708"/>
                </a:cxn>
                <a:cxn ang="0">
                  <a:pos x="2299" y="606"/>
                </a:cxn>
                <a:cxn ang="0">
                  <a:pos x="2606" y="588"/>
                </a:cxn>
                <a:cxn ang="0">
                  <a:pos x="3001" y="582"/>
                </a:cxn>
                <a:cxn ang="0">
                  <a:pos x="3452" y="438"/>
                </a:cxn>
                <a:cxn ang="0">
                  <a:pos x="3668" y="312"/>
                </a:cxn>
                <a:cxn ang="0">
                  <a:pos x="3482" y="300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/>
              <a:ahLst/>
              <a:cxnLst>
                <a:cxn ang="0">
                  <a:pos x="323" y="1186"/>
                </a:cxn>
                <a:cxn ang="0">
                  <a:pos x="490" y="1192"/>
                </a:cxn>
                <a:cxn ang="0">
                  <a:pos x="580" y="1150"/>
                </a:cxn>
                <a:cxn ang="0">
                  <a:pos x="813" y="1085"/>
                </a:cxn>
                <a:cxn ang="0">
                  <a:pos x="933" y="1055"/>
                </a:cxn>
                <a:cxn ang="0">
                  <a:pos x="759" y="989"/>
                </a:cxn>
                <a:cxn ang="0">
                  <a:pos x="556" y="953"/>
                </a:cxn>
                <a:cxn ang="0">
                  <a:pos x="197" y="971"/>
                </a:cxn>
                <a:cxn ang="0">
                  <a:pos x="299" y="893"/>
                </a:cxn>
                <a:cxn ang="0">
                  <a:pos x="496" y="803"/>
                </a:cxn>
                <a:cxn ang="0">
                  <a:pos x="694" y="671"/>
                </a:cxn>
                <a:cxn ang="0">
                  <a:pos x="700" y="671"/>
                </a:cxn>
                <a:cxn ang="0">
                  <a:pos x="712" y="665"/>
                </a:cxn>
                <a:cxn ang="0">
                  <a:pos x="753" y="647"/>
                </a:cxn>
                <a:cxn ang="0">
                  <a:pos x="777" y="641"/>
                </a:cxn>
                <a:cxn ang="0">
                  <a:pos x="789" y="629"/>
                </a:cxn>
                <a:cxn ang="0">
                  <a:pos x="795" y="617"/>
                </a:cxn>
                <a:cxn ang="0">
                  <a:pos x="789" y="611"/>
                </a:cxn>
                <a:cxn ang="0">
                  <a:pos x="783" y="599"/>
                </a:cxn>
                <a:cxn ang="0">
                  <a:pos x="783" y="575"/>
                </a:cxn>
                <a:cxn ang="0">
                  <a:pos x="795" y="545"/>
                </a:cxn>
                <a:cxn ang="0">
                  <a:pos x="807" y="515"/>
                </a:cxn>
                <a:cxn ang="0">
                  <a:pos x="825" y="485"/>
                </a:cxn>
                <a:cxn ang="0">
                  <a:pos x="837" y="455"/>
                </a:cxn>
                <a:cxn ang="0">
                  <a:pos x="843" y="437"/>
                </a:cxn>
                <a:cxn ang="0">
                  <a:pos x="849" y="431"/>
                </a:cxn>
                <a:cxn ang="0">
                  <a:pos x="849" y="347"/>
                </a:cxn>
                <a:cxn ang="0">
                  <a:pos x="849" y="341"/>
                </a:cxn>
                <a:cxn ang="0">
                  <a:pos x="855" y="335"/>
                </a:cxn>
                <a:cxn ang="0">
                  <a:pos x="873" y="305"/>
                </a:cxn>
                <a:cxn ang="0">
                  <a:pos x="885" y="269"/>
                </a:cxn>
                <a:cxn ang="0">
                  <a:pos x="897" y="239"/>
                </a:cxn>
                <a:cxn ang="0">
                  <a:pos x="903" y="227"/>
                </a:cxn>
                <a:cxn ang="0">
                  <a:pos x="909" y="215"/>
                </a:cxn>
                <a:cxn ang="0">
                  <a:pos x="927" y="173"/>
                </a:cxn>
                <a:cxn ang="0">
                  <a:pos x="945" y="137"/>
                </a:cxn>
                <a:cxn ang="0">
                  <a:pos x="951" y="125"/>
                </a:cxn>
                <a:cxn ang="0">
                  <a:pos x="951" y="119"/>
                </a:cxn>
                <a:cxn ang="0">
                  <a:pos x="969" y="0"/>
                </a:cxn>
                <a:cxn ang="0">
                  <a:pos x="945" y="47"/>
                </a:cxn>
                <a:cxn ang="0">
                  <a:pos x="783" y="113"/>
                </a:cxn>
                <a:cxn ang="0">
                  <a:pos x="706" y="161"/>
                </a:cxn>
                <a:cxn ang="0">
                  <a:pos x="460" y="233"/>
                </a:cxn>
                <a:cxn ang="0">
                  <a:pos x="281" y="287"/>
                </a:cxn>
                <a:cxn ang="0">
                  <a:pos x="173" y="293"/>
                </a:cxn>
                <a:cxn ang="0">
                  <a:pos x="12" y="485"/>
                </a:cxn>
                <a:cxn ang="0">
                  <a:pos x="0" y="509"/>
                </a:cxn>
                <a:cxn ang="0">
                  <a:pos x="0" y="1186"/>
                </a:cxn>
                <a:cxn ang="0">
                  <a:pos x="96" y="1180"/>
                </a:cxn>
                <a:cxn ang="0">
                  <a:pos x="323" y="1186"/>
                </a:cxn>
                <a:cxn ang="0">
                  <a:pos x="323" y="1186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/>
              <a:ahLst/>
              <a:cxnLst>
                <a:cxn ang="0">
                  <a:pos x="859" y="612"/>
                </a:cxn>
                <a:cxn ang="0">
                  <a:pos x="1087" y="853"/>
                </a:cxn>
                <a:cxn ang="0">
                  <a:pos x="961" y="913"/>
                </a:cxn>
                <a:cxn ang="0">
                  <a:pos x="786" y="883"/>
                </a:cxn>
                <a:cxn ang="0">
                  <a:pos x="450" y="931"/>
                </a:cxn>
                <a:cxn ang="0">
                  <a:pos x="150" y="1075"/>
                </a:cxn>
                <a:cxn ang="0">
                  <a:pos x="78" y="1165"/>
                </a:cxn>
                <a:cxn ang="0">
                  <a:pos x="361" y="1256"/>
                </a:cxn>
                <a:cxn ang="0">
                  <a:pos x="444" y="1316"/>
                </a:cxn>
                <a:cxn ang="0">
                  <a:pos x="697" y="1400"/>
                </a:cxn>
                <a:cxn ang="0">
                  <a:pos x="1026" y="1346"/>
                </a:cxn>
                <a:cxn ang="0">
                  <a:pos x="991" y="1412"/>
                </a:cxn>
                <a:cxn ang="0">
                  <a:pos x="804" y="1574"/>
                </a:cxn>
                <a:cxn ang="0">
                  <a:pos x="726" y="1718"/>
                </a:cxn>
                <a:cxn ang="0">
                  <a:pos x="768" y="1742"/>
                </a:cxn>
                <a:cxn ang="0">
                  <a:pos x="865" y="1693"/>
                </a:cxn>
                <a:cxn ang="0">
                  <a:pos x="991" y="1699"/>
                </a:cxn>
                <a:cxn ang="0">
                  <a:pos x="1135" y="1627"/>
                </a:cxn>
                <a:cxn ang="0">
                  <a:pos x="1183" y="1669"/>
                </a:cxn>
                <a:cxn ang="0">
                  <a:pos x="1399" y="1436"/>
                </a:cxn>
                <a:cxn ang="0">
                  <a:pos x="1615" y="1334"/>
                </a:cxn>
                <a:cxn ang="0">
                  <a:pos x="1645" y="1370"/>
                </a:cxn>
                <a:cxn ang="0">
                  <a:pos x="1681" y="1430"/>
                </a:cxn>
                <a:cxn ang="0">
                  <a:pos x="1699" y="1466"/>
                </a:cxn>
                <a:cxn ang="0">
                  <a:pos x="1747" y="1550"/>
                </a:cxn>
                <a:cxn ang="0">
                  <a:pos x="1772" y="1586"/>
                </a:cxn>
                <a:cxn ang="0">
                  <a:pos x="2124" y="2248"/>
                </a:cxn>
                <a:cxn ang="0">
                  <a:pos x="1693" y="1322"/>
                </a:cxn>
                <a:cxn ang="0">
                  <a:pos x="1861" y="1165"/>
                </a:cxn>
                <a:cxn ang="0">
                  <a:pos x="2173" y="1099"/>
                </a:cxn>
                <a:cxn ang="0">
                  <a:pos x="2390" y="1009"/>
                </a:cxn>
                <a:cxn ang="0">
                  <a:pos x="2570" y="805"/>
                </a:cxn>
                <a:cxn ang="0">
                  <a:pos x="2342" y="781"/>
                </a:cxn>
                <a:cxn ang="0">
                  <a:pos x="2114" y="763"/>
                </a:cxn>
                <a:cxn ang="0">
                  <a:pos x="2408" y="433"/>
                </a:cxn>
                <a:cxn ang="0">
                  <a:pos x="2426" y="421"/>
                </a:cxn>
                <a:cxn ang="0">
                  <a:pos x="2474" y="379"/>
                </a:cxn>
                <a:cxn ang="0">
                  <a:pos x="2492" y="355"/>
                </a:cxn>
                <a:cxn ang="0">
                  <a:pos x="2474" y="337"/>
                </a:cxn>
                <a:cxn ang="0">
                  <a:pos x="2474" y="271"/>
                </a:cxn>
                <a:cxn ang="0">
                  <a:pos x="2492" y="192"/>
                </a:cxn>
                <a:cxn ang="0">
                  <a:pos x="2504" y="132"/>
                </a:cxn>
                <a:cxn ang="0">
                  <a:pos x="2492" y="36"/>
                </a:cxn>
                <a:cxn ang="0">
                  <a:pos x="2492" y="24"/>
                </a:cxn>
                <a:cxn ang="0">
                  <a:pos x="2102" y="0"/>
                </a:cxn>
                <a:cxn ang="0">
                  <a:pos x="1909" y="90"/>
                </a:cxn>
                <a:cxn ang="0">
                  <a:pos x="1747" y="535"/>
                </a:cxn>
                <a:cxn ang="0">
                  <a:pos x="1711" y="469"/>
                </a:cxn>
                <a:cxn ang="0">
                  <a:pos x="1633" y="144"/>
                </a:cxn>
                <a:cxn ang="0">
                  <a:pos x="1579" y="0"/>
                </a:cxn>
                <a:cxn ang="0">
                  <a:pos x="738" y="186"/>
                </a:cxn>
                <a:cxn ang="0">
                  <a:pos x="756" y="46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/>
              <a:ahLst/>
              <a:cxnLst>
                <a:cxn ang="0">
                  <a:pos x="1034" y="767"/>
                </a:cxn>
                <a:cxn ang="0">
                  <a:pos x="1190" y="1235"/>
                </a:cxn>
                <a:cxn ang="0">
                  <a:pos x="956" y="1193"/>
                </a:cxn>
                <a:cxn ang="0">
                  <a:pos x="723" y="1127"/>
                </a:cxn>
                <a:cxn ang="0">
                  <a:pos x="442" y="1109"/>
                </a:cxn>
                <a:cxn ang="0">
                  <a:pos x="0" y="1079"/>
                </a:cxn>
                <a:cxn ang="0">
                  <a:pos x="30" y="1115"/>
                </a:cxn>
                <a:cxn ang="0">
                  <a:pos x="496" y="1133"/>
                </a:cxn>
                <a:cxn ang="0">
                  <a:pos x="777" y="1187"/>
                </a:cxn>
                <a:cxn ang="0">
                  <a:pos x="1130" y="1301"/>
                </a:cxn>
                <a:cxn ang="0">
                  <a:pos x="1070" y="1319"/>
                </a:cxn>
                <a:cxn ang="0">
                  <a:pos x="711" y="1505"/>
                </a:cxn>
                <a:cxn ang="0">
                  <a:pos x="765" y="1481"/>
                </a:cxn>
                <a:cxn ang="0">
                  <a:pos x="861" y="1439"/>
                </a:cxn>
                <a:cxn ang="0">
                  <a:pos x="1022" y="1355"/>
                </a:cxn>
                <a:cxn ang="0">
                  <a:pos x="1214" y="1295"/>
                </a:cxn>
                <a:cxn ang="0">
                  <a:pos x="1267" y="1223"/>
                </a:cxn>
                <a:cxn ang="0">
                  <a:pos x="1632" y="1043"/>
                </a:cxn>
                <a:cxn ang="0">
                  <a:pos x="1931" y="953"/>
                </a:cxn>
                <a:cxn ang="0">
                  <a:pos x="2176" y="821"/>
                </a:cxn>
                <a:cxn ang="0">
                  <a:pos x="1961" y="911"/>
                </a:cxn>
                <a:cxn ang="0">
                  <a:pos x="1656" y="989"/>
                </a:cxn>
                <a:cxn ang="0">
                  <a:pos x="1339" y="1151"/>
                </a:cxn>
                <a:cxn ang="0">
                  <a:pos x="1501" y="905"/>
                </a:cxn>
                <a:cxn ang="0">
                  <a:pos x="1620" y="545"/>
                </a:cxn>
                <a:cxn ang="0">
                  <a:pos x="1740" y="372"/>
                </a:cxn>
                <a:cxn ang="0">
                  <a:pos x="1979" y="60"/>
                </a:cxn>
                <a:cxn ang="0">
                  <a:pos x="2003" y="0"/>
                </a:cxn>
                <a:cxn ang="0">
                  <a:pos x="1973" y="0"/>
                </a:cxn>
                <a:cxn ang="0">
                  <a:pos x="1596" y="480"/>
                </a:cxn>
                <a:cxn ang="0">
                  <a:pos x="1477" y="887"/>
                </a:cxn>
                <a:cxn ang="0">
                  <a:pos x="1255" y="1175"/>
                </a:cxn>
                <a:cxn ang="0">
                  <a:pos x="1130" y="905"/>
                </a:cxn>
                <a:cxn ang="0">
                  <a:pos x="1010" y="540"/>
                </a:cxn>
                <a:cxn ang="0">
                  <a:pos x="885" y="222"/>
                </a:cxn>
                <a:cxn ang="0">
                  <a:pos x="789" y="0"/>
                </a:cxn>
                <a:cxn ang="0">
                  <a:pos x="753" y="0"/>
                </a:cxn>
                <a:cxn ang="0">
                  <a:pos x="903" y="354"/>
                </a:cxn>
                <a:cxn ang="0">
                  <a:pos x="1034" y="767"/>
                </a:cxn>
                <a:cxn ang="0">
                  <a:pos x="1034" y="767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/>
              <a:ahLst/>
              <a:cxnLst>
                <a:cxn ang="0">
                  <a:pos x="161" y="564"/>
                </a:cxn>
                <a:cxn ang="0">
                  <a:pos x="329" y="438"/>
                </a:cxn>
                <a:cxn ang="0">
                  <a:pos x="646" y="216"/>
                </a:cxn>
                <a:cxn ang="0">
                  <a:pos x="813" y="0"/>
                </a:cxn>
                <a:cxn ang="0">
                  <a:pos x="676" y="150"/>
                </a:cxn>
                <a:cxn ang="0">
                  <a:pos x="144" y="504"/>
                </a:cxn>
                <a:cxn ang="0">
                  <a:pos x="0" y="732"/>
                </a:cxn>
                <a:cxn ang="0">
                  <a:pos x="0" y="804"/>
                </a:cxn>
                <a:cxn ang="0">
                  <a:pos x="161" y="564"/>
                </a:cxn>
                <a:cxn ang="0">
                  <a:pos x="161" y="564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/>
              <a:ahLst/>
              <a:cxnLst>
                <a:cxn ang="0">
                  <a:pos x="460" y="66"/>
                </a:cxn>
                <a:cxn ang="0">
                  <a:pos x="759" y="0"/>
                </a:cxn>
                <a:cxn ang="0">
                  <a:pos x="496" y="36"/>
                </a:cxn>
                <a:cxn ang="0">
                  <a:pos x="138" y="48"/>
                </a:cxn>
                <a:cxn ang="0">
                  <a:pos x="0" y="78"/>
                </a:cxn>
                <a:cxn ang="0">
                  <a:pos x="0" y="107"/>
                </a:cxn>
                <a:cxn ang="0">
                  <a:pos x="96" y="89"/>
                </a:cxn>
                <a:cxn ang="0">
                  <a:pos x="460" y="66"/>
                </a:cxn>
                <a:cxn ang="0">
                  <a:pos x="460" y="66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/>
              <a:ahLst/>
              <a:cxnLst>
                <a:cxn ang="0">
                  <a:pos x="1387" y="239"/>
                </a:cxn>
                <a:cxn ang="0">
                  <a:pos x="1734" y="233"/>
                </a:cxn>
                <a:cxn ang="0">
                  <a:pos x="2087" y="251"/>
                </a:cxn>
                <a:cxn ang="0">
                  <a:pos x="2505" y="233"/>
                </a:cxn>
                <a:cxn ang="0">
                  <a:pos x="3169" y="204"/>
                </a:cxn>
                <a:cxn ang="0">
                  <a:pos x="3115" y="186"/>
                </a:cxn>
                <a:cxn ang="0">
                  <a:pos x="2422" y="221"/>
                </a:cxn>
                <a:cxn ang="0">
                  <a:pos x="2003" y="221"/>
                </a:cxn>
                <a:cxn ang="0">
                  <a:pos x="1459" y="186"/>
                </a:cxn>
                <a:cxn ang="0">
                  <a:pos x="1543" y="168"/>
                </a:cxn>
                <a:cxn ang="0">
                  <a:pos x="2039" y="0"/>
                </a:cxn>
                <a:cxn ang="0">
                  <a:pos x="1961" y="24"/>
                </a:cxn>
                <a:cxn ang="0">
                  <a:pos x="1836" y="66"/>
                </a:cxn>
                <a:cxn ang="0">
                  <a:pos x="1602" y="138"/>
                </a:cxn>
                <a:cxn ang="0">
                  <a:pos x="1339" y="198"/>
                </a:cxn>
                <a:cxn ang="0">
                  <a:pos x="1268" y="251"/>
                </a:cxn>
                <a:cxn ang="0">
                  <a:pos x="765" y="413"/>
                </a:cxn>
                <a:cxn ang="0">
                  <a:pos x="335" y="503"/>
                </a:cxn>
                <a:cxn ang="0">
                  <a:pos x="0" y="617"/>
                </a:cxn>
                <a:cxn ang="0">
                  <a:pos x="299" y="539"/>
                </a:cxn>
                <a:cxn ang="0">
                  <a:pos x="735" y="449"/>
                </a:cxn>
                <a:cxn ang="0">
                  <a:pos x="1178" y="311"/>
                </a:cxn>
                <a:cxn ang="0">
                  <a:pos x="981" y="491"/>
                </a:cxn>
                <a:cxn ang="0">
                  <a:pos x="867" y="743"/>
                </a:cxn>
                <a:cxn ang="0">
                  <a:pos x="861" y="743"/>
                </a:cxn>
                <a:cxn ang="0">
                  <a:pos x="933" y="743"/>
                </a:cxn>
                <a:cxn ang="0">
                  <a:pos x="1022" y="497"/>
                </a:cxn>
                <a:cxn ang="0">
                  <a:pos x="1297" y="281"/>
                </a:cxn>
                <a:cxn ang="0">
                  <a:pos x="1531" y="449"/>
                </a:cxn>
                <a:cxn ang="0">
                  <a:pos x="1770" y="677"/>
                </a:cxn>
                <a:cxn ang="0">
                  <a:pos x="1854" y="743"/>
                </a:cxn>
                <a:cxn ang="0">
                  <a:pos x="1919" y="743"/>
                </a:cxn>
                <a:cxn ang="0">
                  <a:pos x="1692" y="527"/>
                </a:cxn>
                <a:cxn ang="0">
                  <a:pos x="1387" y="239"/>
                </a:cxn>
                <a:cxn ang="0">
                  <a:pos x="1387" y="23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14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/>
              <a:ahLst/>
              <a:cxnLst>
                <a:cxn ang="0">
                  <a:pos x="871" y="1423"/>
                </a:cxn>
                <a:cxn ang="0">
                  <a:pos x="907" y="1393"/>
                </a:cxn>
                <a:cxn ang="0">
                  <a:pos x="991" y="1320"/>
                </a:cxn>
                <a:cxn ang="0">
                  <a:pos x="1033" y="1297"/>
                </a:cxn>
                <a:cxn ang="0">
                  <a:pos x="1086" y="1249"/>
                </a:cxn>
                <a:cxn ang="0">
                  <a:pos x="1123" y="1219"/>
                </a:cxn>
                <a:cxn ang="0">
                  <a:pos x="1057" y="1153"/>
                </a:cxn>
                <a:cxn ang="0">
                  <a:pos x="877" y="1021"/>
                </a:cxn>
                <a:cxn ang="0">
                  <a:pos x="655" y="907"/>
                </a:cxn>
                <a:cxn ang="0">
                  <a:pos x="655" y="846"/>
                </a:cxn>
                <a:cxn ang="0">
                  <a:pos x="643" y="708"/>
                </a:cxn>
                <a:cxn ang="0">
                  <a:pos x="552" y="642"/>
                </a:cxn>
                <a:cxn ang="0">
                  <a:pos x="510" y="570"/>
                </a:cxn>
                <a:cxn ang="0">
                  <a:pos x="637" y="564"/>
                </a:cxn>
                <a:cxn ang="0">
                  <a:pos x="763" y="570"/>
                </a:cxn>
                <a:cxn ang="0">
                  <a:pos x="1091" y="850"/>
                </a:cxn>
                <a:cxn ang="0">
                  <a:pos x="1009" y="566"/>
                </a:cxn>
                <a:cxn ang="0">
                  <a:pos x="1054" y="265"/>
                </a:cxn>
                <a:cxn ang="0">
                  <a:pos x="1249" y="0"/>
                </a:cxn>
                <a:cxn ang="0">
                  <a:pos x="1466" y="292"/>
                </a:cxn>
                <a:cxn ang="0">
                  <a:pos x="1475" y="548"/>
                </a:cxn>
                <a:cxn ang="0">
                  <a:pos x="1567" y="630"/>
                </a:cxn>
                <a:cxn ang="0">
                  <a:pos x="1795" y="365"/>
                </a:cxn>
                <a:cxn ang="0">
                  <a:pos x="2245" y="150"/>
                </a:cxn>
                <a:cxn ang="0">
                  <a:pos x="2618" y="180"/>
                </a:cxn>
                <a:cxn ang="0">
                  <a:pos x="3050" y="150"/>
                </a:cxn>
                <a:cxn ang="0">
                  <a:pos x="3140" y="210"/>
                </a:cxn>
                <a:cxn ang="0">
                  <a:pos x="2990" y="210"/>
                </a:cxn>
                <a:cxn ang="0">
                  <a:pos x="2834" y="377"/>
                </a:cxn>
                <a:cxn ang="0">
                  <a:pos x="2702" y="648"/>
                </a:cxn>
                <a:cxn ang="0">
                  <a:pos x="2582" y="828"/>
                </a:cxn>
                <a:cxn ang="0">
                  <a:pos x="2234" y="1009"/>
                </a:cxn>
                <a:cxn ang="0">
                  <a:pos x="1963" y="1075"/>
                </a:cxn>
                <a:cxn ang="0">
                  <a:pos x="2257" y="1111"/>
                </a:cxn>
                <a:cxn ang="0">
                  <a:pos x="2600" y="1207"/>
                </a:cxn>
                <a:cxn ang="0">
                  <a:pos x="2894" y="1441"/>
                </a:cxn>
                <a:cxn ang="0">
                  <a:pos x="3122" y="1555"/>
                </a:cxn>
                <a:cxn ang="0">
                  <a:pos x="3032" y="1585"/>
                </a:cxn>
                <a:cxn ang="0">
                  <a:pos x="3008" y="1591"/>
                </a:cxn>
                <a:cxn ang="0">
                  <a:pos x="2960" y="1597"/>
                </a:cxn>
                <a:cxn ang="0">
                  <a:pos x="2882" y="1609"/>
                </a:cxn>
                <a:cxn ang="0">
                  <a:pos x="2846" y="1609"/>
                </a:cxn>
                <a:cxn ang="0">
                  <a:pos x="2774" y="1615"/>
                </a:cxn>
                <a:cxn ang="0">
                  <a:pos x="2726" y="1621"/>
                </a:cxn>
                <a:cxn ang="0">
                  <a:pos x="2708" y="1621"/>
                </a:cxn>
                <a:cxn ang="0">
                  <a:pos x="2594" y="1657"/>
                </a:cxn>
                <a:cxn ang="0">
                  <a:pos x="2533" y="1663"/>
                </a:cxn>
                <a:cxn ang="0">
                  <a:pos x="2444" y="1675"/>
                </a:cxn>
                <a:cxn ang="0">
                  <a:pos x="2378" y="1687"/>
                </a:cxn>
                <a:cxn ang="0">
                  <a:pos x="2360" y="1705"/>
                </a:cxn>
                <a:cxn ang="0">
                  <a:pos x="2305" y="1687"/>
                </a:cxn>
                <a:cxn ang="0">
                  <a:pos x="2263" y="1663"/>
                </a:cxn>
                <a:cxn ang="0">
                  <a:pos x="2017" y="1585"/>
                </a:cxn>
                <a:cxn ang="0">
                  <a:pos x="1711" y="1453"/>
                </a:cxn>
                <a:cxn ang="0">
                  <a:pos x="1880" y="1844"/>
                </a:cxn>
                <a:cxn ang="0">
                  <a:pos x="1771" y="1922"/>
                </a:cxn>
                <a:cxn ang="0">
                  <a:pos x="1531" y="1753"/>
                </a:cxn>
                <a:cxn ang="0">
                  <a:pos x="1411" y="1477"/>
                </a:cxn>
                <a:cxn ang="0">
                  <a:pos x="1219" y="1291"/>
                </a:cxn>
                <a:cxn ang="0">
                  <a:pos x="127" y="2006"/>
                </a:cxn>
                <a:cxn ang="0">
                  <a:pos x="865" y="1429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/>
              <a:ahLst/>
              <a:cxnLst>
                <a:cxn ang="0">
                  <a:pos x="318" y="1078"/>
                </a:cxn>
                <a:cxn ang="0">
                  <a:pos x="217" y="928"/>
                </a:cxn>
                <a:cxn ang="0">
                  <a:pos x="102" y="808"/>
                </a:cxn>
                <a:cxn ang="0">
                  <a:pos x="36" y="742"/>
                </a:cxn>
                <a:cxn ang="0">
                  <a:pos x="0" y="700"/>
                </a:cxn>
                <a:cxn ang="0">
                  <a:pos x="270" y="958"/>
                </a:cxn>
                <a:cxn ang="0">
                  <a:pos x="294" y="1006"/>
                </a:cxn>
                <a:cxn ang="0">
                  <a:pos x="367" y="670"/>
                </a:cxn>
                <a:cxn ang="0">
                  <a:pos x="379" y="411"/>
                </a:cxn>
                <a:cxn ang="0">
                  <a:pos x="347" y="118"/>
                </a:cxn>
                <a:cxn ang="0">
                  <a:pos x="393" y="0"/>
                </a:cxn>
                <a:cxn ang="0">
                  <a:pos x="397" y="357"/>
                </a:cxn>
                <a:cxn ang="0">
                  <a:pos x="421" y="609"/>
                </a:cxn>
                <a:cxn ang="0">
                  <a:pos x="385" y="826"/>
                </a:cxn>
                <a:cxn ang="0">
                  <a:pos x="385" y="1036"/>
                </a:cxn>
                <a:cxn ang="0">
                  <a:pos x="877" y="784"/>
                </a:cxn>
                <a:cxn ang="0">
                  <a:pos x="1309" y="555"/>
                </a:cxn>
                <a:cxn ang="0">
                  <a:pos x="1802" y="249"/>
                </a:cxn>
                <a:cxn ang="0">
                  <a:pos x="2096" y="69"/>
                </a:cxn>
                <a:cxn ang="0">
                  <a:pos x="1814" y="279"/>
                </a:cxn>
                <a:cxn ang="0">
                  <a:pos x="1453" y="501"/>
                </a:cxn>
                <a:cxn ang="0">
                  <a:pos x="1123" y="700"/>
                </a:cxn>
                <a:cxn ang="0">
                  <a:pos x="739" y="898"/>
                </a:cxn>
                <a:cxn ang="0">
                  <a:pos x="463" y="1084"/>
                </a:cxn>
                <a:cxn ang="0">
                  <a:pos x="817" y="1193"/>
                </a:cxn>
                <a:cxn ang="0">
                  <a:pos x="1285" y="1187"/>
                </a:cxn>
                <a:cxn ang="0">
                  <a:pos x="1916" y="1396"/>
                </a:cxn>
                <a:cxn ang="0">
                  <a:pos x="2144" y="1420"/>
                </a:cxn>
                <a:cxn ang="0">
                  <a:pos x="1814" y="1408"/>
                </a:cxn>
                <a:cxn ang="0">
                  <a:pos x="1435" y="1288"/>
                </a:cxn>
                <a:cxn ang="0">
                  <a:pos x="1219" y="1229"/>
                </a:cxn>
                <a:cxn ang="0">
                  <a:pos x="799" y="1223"/>
                </a:cxn>
                <a:cxn ang="0">
                  <a:pos x="505" y="1145"/>
                </a:cxn>
                <a:cxn ang="0">
                  <a:pos x="733" y="1378"/>
                </a:cxn>
                <a:cxn ang="0">
                  <a:pos x="877" y="1619"/>
                </a:cxn>
                <a:cxn ang="0">
                  <a:pos x="1009" y="1787"/>
                </a:cxn>
                <a:cxn ang="0">
                  <a:pos x="817" y="1607"/>
                </a:cxn>
                <a:cxn ang="0">
                  <a:pos x="673" y="1372"/>
                </a:cxn>
                <a:cxn ang="0">
                  <a:pos x="415" y="1109"/>
                </a:cxn>
                <a:cxn ang="0">
                  <a:pos x="318" y="1078"/>
                </a:cxn>
                <a:cxn ang="0">
                  <a:pos x="318" y="1078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/>
              <a:ahLst/>
              <a:cxnLst>
                <a:cxn ang="0">
                  <a:pos x="1814" y="606"/>
                </a:cxn>
                <a:cxn ang="0">
                  <a:pos x="1615" y="252"/>
                </a:cxn>
                <a:cxn ang="0">
                  <a:pos x="1345" y="132"/>
                </a:cxn>
                <a:cxn ang="0">
                  <a:pos x="1381" y="492"/>
                </a:cxn>
                <a:cxn ang="0">
                  <a:pos x="955" y="221"/>
                </a:cxn>
                <a:cxn ang="0">
                  <a:pos x="877" y="161"/>
                </a:cxn>
                <a:cxn ang="0">
                  <a:pos x="841" y="167"/>
                </a:cxn>
                <a:cxn ang="0">
                  <a:pos x="720" y="161"/>
                </a:cxn>
                <a:cxn ang="0">
                  <a:pos x="613" y="144"/>
                </a:cxn>
                <a:cxn ang="0">
                  <a:pos x="492" y="161"/>
                </a:cxn>
                <a:cxn ang="0">
                  <a:pos x="432" y="150"/>
                </a:cxn>
                <a:cxn ang="0">
                  <a:pos x="342" y="138"/>
                </a:cxn>
                <a:cxn ang="0">
                  <a:pos x="246" y="126"/>
                </a:cxn>
                <a:cxn ang="0">
                  <a:pos x="174" y="114"/>
                </a:cxn>
                <a:cxn ang="0">
                  <a:pos x="216" y="240"/>
                </a:cxn>
                <a:cxn ang="0">
                  <a:pos x="607" y="588"/>
                </a:cxn>
                <a:cxn ang="0">
                  <a:pos x="1177" y="817"/>
                </a:cxn>
                <a:cxn ang="0">
                  <a:pos x="972" y="871"/>
                </a:cxn>
                <a:cxn ang="0">
                  <a:pos x="492" y="1111"/>
                </a:cxn>
                <a:cxn ang="0">
                  <a:pos x="276" y="1441"/>
                </a:cxn>
                <a:cxn ang="0">
                  <a:pos x="42" y="1441"/>
                </a:cxn>
                <a:cxn ang="0">
                  <a:pos x="367" y="1585"/>
                </a:cxn>
                <a:cxn ang="0">
                  <a:pos x="949" y="1712"/>
                </a:cxn>
                <a:cxn ang="0">
                  <a:pos x="1519" y="1537"/>
                </a:cxn>
                <a:cxn ang="0">
                  <a:pos x="1735" y="1513"/>
                </a:cxn>
                <a:cxn ang="0">
                  <a:pos x="1723" y="1802"/>
                </a:cxn>
                <a:cxn ang="0">
                  <a:pos x="2042" y="2229"/>
                </a:cxn>
                <a:cxn ang="0">
                  <a:pos x="2191" y="2133"/>
                </a:cxn>
                <a:cxn ang="0">
                  <a:pos x="2270" y="1970"/>
                </a:cxn>
                <a:cxn ang="0">
                  <a:pos x="2233" y="1573"/>
                </a:cxn>
                <a:cxn ang="0">
                  <a:pos x="2294" y="1483"/>
                </a:cxn>
                <a:cxn ang="0">
                  <a:pos x="2588" y="1688"/>
                </a:cxn>
                <a:cxn ang="0">
                  <a:pos x="2695" y="1682"/>
                </a:cxn>
                <a:cxn ang="0">
                  <a:pos x="2588" y="1543"/>
                </a:cxn>
                <a:cxn ang="0">
                  <a:pos x="2510" y="1357"/>
                </a:cxn>
                <a:cxn ang="0">
                  <a:pos x="2354" y="1184"/>
                </a:cxn>
                <a:cxn ang="0">
                  <a:pos x="2102" y="931"/>
                </a:cxn>
                <a:cxn ang="0">
                  <a:pos x="2137" y="907"/>
                </a:cxn>
                <a:cxn ang="0">
                  <a:pos x="2215" y="871"/>
                </a:cxn>
                <a:cxn ang="0">
                  <a:pos x="2324" y="817"/>
                </a:cxn>
                <a:cxn ang="0">
                  <a:pos x="2372" y="787"/>
                </a:cxn>
                <a:cxn ang="0">
                  <a:pos x="2078" y="865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/>
              <a:ahLst/>
              <a:cxnLst>
                <a:cxn ang="0">
                  <a:pos x="1842" y="851"/>
                </a:cxn>
                <a:cxn ang="0">
                  <a:pos x="1937" y="1019"/>
                </a:cxn>
                <a:cxn ang="0">
                  <a:pos x="2051" y="1168"/>
                </a:cxn>
                <a:cxn ang="0">
                  <a:pos x="2117" y="1246"/>
                </a:cxn>
                <a:cxn ang="0">
                  <a:pos x="2153" y="1294"/>
                </a:cxn>
                <a:cxn ang="0">
                  <a:pos x="1889" y="977"/>
                </a:cxn>
                <a:cxn ang="0">
                  <a:pos x="1860" y="929"/>
                </a:cxn>
                <a:cxn ang="0">
                  <a:pos x="1782" y="1240"/>
                </a:cxn>
                <a:cxn ang="0">
                  <a:pos x="1770" y="1486"/>
                </a:cxn>
                <a:cxn ang="0">
                  <a:pos x="1818" y="1906"/>
                </a:cxn>
                <a:cxn ang="0">
                  <a:pos x="1788" y="1930"/>
                </a:cxn>
                <a:cxn ang="0">
                  <a:pos x="1746" y="1534"/>
                </a:cxn>
                <a:cxn ang="0">
                  <a:pos x="1728" y="1288"/>
                </a:cxn>
                <a:cxn ang="0">
                  <a:pos x="1764" y="1085"/>
                </a:cxn>
                <a:cxn ang="0">
                  <a:pos x="1770" y="875"/>
                </a:cxn>
                <a:cxn ang="0">
                  <a:pos x="1268" y="1007"/>
                </a:cxn>
                <a:cxn ang="0">
                  <a:pos x="825" y="1132"/>
                </a:cxn>
                <a:cxn ang="0">
                  <a:pos x="323" y="1312"/>
                </a:cxn>
                <a:cxn ang="0">
                  <a:pos x="18" y="1420"/>
                </a:cxn>
                <a:cxn ang="0">
                  <a:pos x="311" y="1282"/>
                </a:cxn>
                <a:cxn ang="0">
                  <a:pos x="682" y="1144"/>
                </a:cxn>
                <a:cxn ang="0">
                  <a:pos x="1022" y="1037"/>
                </a:cxn>
                <a:cxn ang="0">
                  <a:pos x="1411" y="929"/>
                </a:cxn>
                <a:cxn ang="0">
                  <a:pos x="1692" y="815"/>
                </a:cxn>
                <a:cxn ang="0">
                  <a:pos x="1333" y="623"/>
                </a:cxn>
                <a:cxn ang="0">
                  <a:pos x="861" y="515"/>
                </a:cxn>
                <a:cxn ang="0">
                  <a:pos x="227" y="161"/>
                </a:cxn>
                <a:cxn ang="0">
                  <a:pos x="0" y="83"/>
                </a:cxn>
                <a:cxn ang="0">
                  <a:pos x="329" y="179"/>
                </a:cxn>
                <a:cxn ang="0">
                  <a:pos x="712" y="383"/>
                </a:cxn>
                <a:cxn ang="0">
                  <a:pos x="933" y="491"/>
                </a:cxn>
                <a:cxn ang="0">
                  <a:pos x="1351" y="593"/>
                </a:cxn>
                <a:cxn ang="0">
                  <a:pos x="1650" y="743"/>
                </a:cxn>
                <a:cxn ang="0">
                  <a:pos x="1423" y="461"/>
                </a:cxn>
                <a:cxn ang="0">
                  <a:pos x="1286" y="191"/>
                </a:cxn>
                <a:cxn ang="0">
                  <a:pos x="1154" y="0"/>
                </a:cxn>
                <a:cxn ang="0">
                  <a:pos x="1339" y="215"/>
                </a:cxn>
                <a:cxn ang="0">
                  <a:pos x="1489" y="485"/>
                </a:cxn>
                <a:cxn ang="0">
                  <a:pos x="1746" y="803"/>
                </a:cxn>
                <a:cxn ang="0">
                  <a:pos x="1842" y="851"/>
                </a:cxn>
                <a:cxn ang="0">
                  <a:pos x="1842" y="85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/>
            </a:p>
          </p:txBody>
        </p:sp>
      </p:grpSp>
      <p:sp>
        <p:nvSpPr>
          <p:cNvPr id="515093" name="Rectangle 2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28800"/>
            <a:ext cx="7772400" cy="1736725"/>
          </a:xfrm>
        </p:spPr>
        <p:txBody>
          <a:bodyPr/>
          <a:lstStyle>
            <a:lvl1pPr>
              <a:defRPr sz="5400"/>
            </a:lvl1pPr>
          </a:lstStyle>
          <a:p>
            <a:r>
              <a:rPr lang="th-TH"/>
              <a:t>คลิกเพื่อแก้ไขลักษณะต้นแบบชื่อเรื่อง</a:t>
            </a:r>
          </a:p>
        </p:txBody>
      </p:sp>
      <p:sp>
        <p:nvSpPr>
          <p:cNvPr id="515094" name="Rectangle 2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th-TH"/>
              <a:t>คลิกเพื่อแก้ไขลักษณะต้นแบบหัวข้อย่อย</a:t>
            </a:r>
          </a:p>
        </p:txBody>
      </p:sp>
      <p:sp>
        <p:nvSpPr>
          <p:cNvPr id="23" name="Rectangle 23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F234A3-7088-4058-9E97-C799EB7E89F2}" type="datetime1">
              <a:rPr lang="en-US"/>
              <a:pPr>
                <a:defRPr/>
              </a:pPr>
              <a:t>4/2/2015</a:t>
            </a:fld>
            <a:endParaRPr lang="th-TH"/>
          </a:p>
        </p:txBody>
      </p:sp>
      <p:sp>
        <p:nvSpPr>
          <p:cNvPr id="24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25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4B287C-7C4D-4953-BE2E-07E714B1C44D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899703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7037C8-A01C-4076-BDDA-99D74F43CC08}" type="datetime1">
              <a:rPr lang="en-US"/>
              <a:pPr>
                <a:defRPr/>
              </a:pPr>
              <a:t>4/2/2015</a:t>
            </a:fld>
            <a:endParaRPr lang="th-TH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80F5E2-DBF5-4931-AE23-2C6D5EAC604C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7523859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E0E958-692A-4470-A024-4B3CF531E7D6}" type="datetime1">
              <a:rPr lang="en-US"/>
              <a:pPr>
                <a:defRPr/>
              </a:pPr>
              <a:t>4/2/2015</a:t>
            </a:fld>
            <a:endParaRPr lang="th-TH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027EF5-BCF0-4FD2-8F41-C2CD10646006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5554827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947A76-D750-4F56-9F8B-A3DC0A2DC01C}" type="datetime1">
              <a:rPr lang="en-US"/>
              <a:pPr>
                <a:defRPr/>
              </a:pPr>
              <a:t>4/2/2015</a:t>
            </a:fld>
            <a:endParaRPr lang="th-TH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DAF82A-A65A-407B-BA27-C39622E40E1E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938477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51CDDD-B457-4173-BDE8-B00738CE93D5}" type="datetime1">
              <a:rPr lang="en-US"/>
              <a:pPr>
                <a:defRPr/>
              </a:pPr>
              <a:t>4/2/2015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267C1B-F543-4BEA-8543-67002D8E84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877937"/>
      </p:ext>
    </p:extLst>
  </p:cSld>
  <p:clrMapOvr>
    <a:masterClrMapping/>
  </p:clrMapOvr>
  <p:transition>
    <p:zoom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2CE1BE-8896-4CE3-8B65-8D5180C3BFEC}" type="datetime1">
              <a:rPr lang="en-US"/>
              <a:pPr>
                <a:defRPr/>
              </a:pPr>
              <a:t>4/2/2015</a:t>
            </a:fld>
            <a:endParaRPr lang="th-TH"/>
          </a:p>
        </p:txBody>
      </p:sp>
      <p:sp>
        <p:nvSpPr>
          <p:cNvPr id="8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9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476D54-6B65-485A-9519-96053D95629C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9197464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CB8647-9F04-4428-9AF3-4DEAB72E65CF}" type="datetime1">
              <a:rPr lang="en-US"/>
              <a:pPr>
                <a:defRPr/>
              </a:pPr>
              <a:t>4/2/2015</a:t>
            </a:fld>
            <a:endParaRPr lang="th-TH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E1E568-8ECF-471D-B76F-9026249D0FC4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4414597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90D2FE-33B4-4C79-893E-D9C7408E2634}" type="datetime1">
              <a:rPr lang="en-US"/>
              <a:pPr>
                <a:defRPr/>
              </a:pPr>
              <a:t>4/2/2015</a:t>
            </a:fld>
            <a:endParaRPr lang="th-TH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CB3226-8EC2-4DD3-9A38-E8C4778247D0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20892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029332-7A06-4391-8891-392ECBF05631}" type="datetime1">
              <a:rPr lang="en-US"/>
              <a:pPr>
                <a:defRPr/>
              </a:pPr>
              <a:t>4/2/2015</a:t>
            </a:fld>
            <a:endParaRPr lang="th-TH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A31EEB-663C-4AD4-ACB2-592359FCCCF5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7607303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h-TH" noProof="0" smtClean="0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80DCEA-FC66-413C-9158-44AFA9EF3C1F}" type="datetime1">
              <a:rPr lang="en-US"/>
              <a:pPr>
                <a:defRPr/>
              </a:pPr>
              <a:t>4/2/2015</a:t>
            </a:fld>
            <a:endParaRPr lang="th-TH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F2754C-F874-4FB1-9F93-646986FD75E6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4785895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B8D8C9-C813-4999-997F-3E1C3966C84B}" type="datetime1">
              <a:rPr lang="en-US"/>
              <a:pPr>
                <a:defRPr/>
              </a:pPr>
              <a:t>4/2/2015</a:t>
            </a:fld>
            <a:endParaRPr lang="th-TH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C3D41E-90BF-43B8-A469-58DAD22366FB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7558710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B0256F-1D66-4A4F-AA88-5C7291FD1729}" type="datetime1">
              <a:rPr lang="en-US"/>
              <a:pPr>
                <a:defRPr/>
              </a:pPr>
              <a:t>4/2/2015</a:t>
            </a:fld>
            <a:endParaRPr lang="th-TH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27D0B2-CB70-4A7E-A532-F5FECBE21472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9733219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8763000" cy="5943600"/>
            <a:chOff x="0" y="0"/>
            <a:chExt cx="5520" cy="3744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1104" cy="307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solidFill>
                  <a:schemeClr val="tx1"/>
                </a:solidFill>
                <a:effectLst/>
                <a:cs typeface="Angsana New" pitchFamily="18" charset="-34"/>
              </a:endParaRPr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0" y="2208"/>
              <a:ext cx="5520" cy="1536"/>
              <a:chOff x="0" y="2208"/>
              <a:chExt cx="5520" cy="1536"/>
            </a:xfrm>
          </p:grpSpPr>
          <p:sp>
            <p:nvSpPr>
              <p:cNvPr id="10" name="Rectangle 5"/>
              <p:cNvSpPr>
                <a:spLocks noChangeArrowheads="1"/>
              </p:cNvSpPr>
              <p:nvPr/>
            </p:nvSpPr>
            <p:spPr bwMode="ltGray">
              <a:xfrm>
                <a:off x="624" y="2208"/>
                <a:ext cx="4896" cy="1536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400">
                  <a:solidFill>
                    <a:schemeClr val="tx1"/>
                  </a:solidFill>
                  <a:effectLst/>
                  <a:cs typeface="Angsana New" pitchFamily="18" charset="-34"/>
                </a:endParaRPr>
              </a:p>
            </p:txBody>
          </p:sp>
          <p:sp>
            <p:nvSpPr>
              <p:cNvPr id="11" name="Rectangle 6"/>
              <p:cNvSpPr>
                <a:spLocks noChangeArrowheads="1"/>
              </p:cNvSpPr>
              <p:nvPr/>
            </p:nvSpPr>
            <p:spPr bwMode="white">
              <a:xfrm>
                <a:off x="654" y="2352"/>
                <a:ext cx="4818" cy="1347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400">
                  <a:solidFill>
                    <a:schemeClr val="tx1"/>
                  </a:solidFill>
                  <a:effectLst/>
                  <a:cs typeface="Angsana New" pitchFamily="18" charset="-34"/>
                </a:endParaRPr>
              </a:p>
            </p:txBody>
          </p:sp>
          <p:sp>
            <p:nvSpPr>
              <p:cNvPr id="12" name="Line 7"/>
              <p:cNvSpPr>
                <a:spLocks noChangeShapeType="1"/>
              </p:cNvSpPr>
              <p:nvPr/>
            </p:nvSpPr>
            <p:spPr bwMode="auto">
              <a:xfrm>
                <a:off x="0" y="3072"/>
                <a:ext cx="624" cy="0"/>
              </a:xfrm>
              <a:prstGeom prst="line">
                <a:avLst/>
              </a:prstGeom>
              <a:noFill/>
              <a:ln w="508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th-TH"/>
              </a:p>
            </p:txBody>
          </p:sp>
        </p:grpSp>
        <p:grpSp>
          <p:nvGrpSpPr>
            <p:cNvPr id="7" name="Group 8"/>
            <p:cNvGrpSpPr>
              <a:grpSpLocks/>
            </p:cNvGrpSpPr>
            <p:nvPr userDrawn="1"/>
          </p:nvGrpSpPr>
          <p:grpSpPr bwMode="auto">
            <a:xfrm>
              <a:off x="400" y="336"/>
              <a:ext cx="5088" cy="192"/>
              <a:chOff x="400" y="336"/>
              <a:chExt cx="5088" cy="192"/>
            </a:xfrm>
          </p:grpSpPr>
          <p:sp>
            <p:nvSpPr>
              <p:cNvPr id="8" name="Rectangle 9"/>
              <p:cNvSpPr>
                <a:spLocks noChangeArrowheads="1"/>
              </p:cNvSpPr>
              <p:nvPr/>
            </p:nvSpPr>
            <p:spPr bwMode="auto">
              <a:xfrm>
                <a:off x="3952" y="336"/>
                <a:ext cx="1536" cy="19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400">
                  <a:solidFill>
                    <a:schemeClr val="tx1"/>
                  </a:solidFill>
                  <a:effectLst/>
                  <a:cs typeface="Angsana New" pitchFamily="18" charset="-34"/>
                </a:endParaRPr>
              </a:p>
            </p:txBody>
          </p:sp>
          <p:sp>
            <p:nvSpPr>
              <p:cNvPr id="9" name="Line 10"/>
              <p:cNvSpPr>
                <a:spLocks noChangeShapeType="1"/>
              </p:cNvSpPr>
              <p:nvPr/>
            </p:nvSpPr>
            <p:spPr bwMode="auto">
              <a:xfrm>
                <a:off x="400" y="432"/>
                <a:ext cx="5088" cy="0"/>
              </a:xfrm>
              <a:prstGeom prst="line">
                <a:avLst/>
              </a:prstGeom>
              <a:noFill/>
              <a:ln w="444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th-TH"/>
              </a:p>
            </p:txBody>
          </p:sp>
        </p:grpSp>
      </p:grpSp>
      <p:sp>
        <p:nvSpPr>
          <p:cNvPr id="863243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2057400" y="1143000"/>
            <a:ext cx="6629400" cy="2209800"/>
          </a:xfrm>
        </p:spPr>
        <p:txBody>
          <a:bodyPr/>
          <a:lstStyle>
            <a:lvl1pPr>
              <a:defRPr sz="4800"/>
            </a:lvl1pPr>
          </a:lstStyle>
          <a:p>
            <a:r>
              <a:rPr lang="th-TH"/>
              <a:t>คลิกเพื่อแก้ไขลักษณะต้นแบบชื่อเรื่อง</a:t>
            </a:r>
          </a:p>
        </p:txBody>
      </p:sp>
      <p:sp>
        <p:nvSpPr>
          <p:cNvPr id="863244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962400"/>
            <a:ext cx="6858000" cy="1600200"/>
          </a:xfrm>
        </p:spPr>
        <p:txBody>
          <a:bodyPr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th-TH"/>
              <a:t>คลิกเพื่อแก้ไขลักษณะต้นแบบหัวข้อย่อย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half" idx="10"/>
          </p:nvPr>
        </p:nvSpPr>
        <p:spPr>
          <a:xfrm>
            <a:off x="912813" y="6251575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56DAE7-A3A0-4BCD-A08D-996DF11B402D}" type="datetime1">
              <a:rPr lang="en-US"/>
              <a:pPr>
                <a:defRPr/>
              </a:pPr>
              <a:t>4/2/2015</a:t>
            </a:fld>
            <a:endParaRPr lang="th-TH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4388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277977-E0C6-421B-BA4B-1534D821EBF7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921968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D50E0C-81D9-4B7A-8B62-A1E269EABD26}" type="datetime1">
              <a:rPr lang="en-US"/>
              <a:pPr>
                <a:defRPr/>
              </a:pPr>
              <a:t>4/2/2015</a:t>
            </a:fld>
            <a:endParaRPr lang="th-TH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7E84ED-51C6-425C-B6E0-39C68DE5F5B0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6902871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2C273D-28EB-4211-96D4-5A9C72C9B545}" type="datetime1">
              <a:rPr lang="en-US"/>
              <a:pPr>
                <a:defRPr/>
              </a:pPr>
              <a:t>4/2/2015</a:t>
            </a:fld>
            <a:endParaRPr lang="th-TH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176184-4F31-4E25-9678-274F93C6BAA3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010211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14D4BC-85A5-48ED-889A-679DC6BC2532}" type="datetime1">
              <a:rPr lang="en-US"/>
              <a:pPr>
                <a:defRPr/>
              </a:pPr>
              <a:t>4/2/2015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AFB23D-81BD-4DAD-95BD-3BCAAAA091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598897"/>
      </p:ext>
    </p:extLst>
  </p:cSld>
  <p:clrMapOvr>
    <a:masterClrMapping/>
  </p:clrMapOvr>
  <p:transition>
    <p:zoom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381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762E1D-F4B0-44FD-9F7E-1FCDA0061ADB}" type="datetime1">
              <a:rPr lang="en-US"/>
              <a:pPr>
                <a:defRPr/>
              </a:pPr>
              <a:t>4/2/2015</a:t>
            </a:fld>
            <a:endParaRPr lang="th-TH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A4DB80-FD25-4E37-984A-D1796767DF2D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5867811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D4813C-E70A-438F-BCE4-C0D00D211D13}" type="datetime1">
              <a:rPr lang="en-US"/>
              <a:pPr>
                <a:defRPr/>
              </a:pPr>
              <a:t>4/2/2015</a:t>
            </a:fld>
            <a:endParaRPr lang="th-TH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64BF6E-AEA9-46AF-BF57-595615BE6F0D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7772059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011D40-409B-4886-89AC-7A1B05925B65}" type="datetime1">
              <a:rPr lang="en-US"/>
              <a:pPr>
                <a:defRPr/>
              </a:pPr>
              <a:t>4/2/2015</a:t>
            </a:fld>
            <a:endParaRPr lang="th-TH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0DE5A1-44CC-45E9-AF9E-ACD36427AF2E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3074257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153EFE-FC11-4458-9C66-23046CA54C17}" type="datetime1">
              <a:rPr lang="en-US"/>
              <a:pPr>
                <a:defRPr/>
              </a:pPr>
              <a:t>4/2/2015</a:t>
            </a:fld>
            <a:endParaRPr lang="th-TH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870530-F6BD-4030-9964-64235BA9BE40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9016402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B052B6-3846-4BBF-B171-31C8BD83D1F1}" type="datetime1">
              <a:rPr lang="en-US"/>
              <a:pPr>
                <a:defRPr/>
              </a:pPr>
              <a:t>4/2/2015</a:t>
            </a:fld>
            <a:endParaRPr lang="th-TH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3CA550-300A-415B-A7A5-FB596BCEAA48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7312047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h-TH" noProof="0" smtClean="0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FA9AFC-A648-4735-8C8D-4799CDA9B322}" type="datetime1">
              <a:rPr lang="en-US"/>
              <a:pPr>
                <a:defRPr/>
              </a:pPr>
              <a:t>4/2/2015</a:t>
            </a:fld>
            <a:endParaRPr lang="th-TH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1DFAA7-880A-4093-AE50-A8668B54CC2A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3200911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F61C16-262C-4E2C-B832-5886A7E6BA1F}" type="datetime1">
              <a:rPr lang="en-US"/>
              <a:pPr>
                <a:defRPr/>
              </a:pPr>
              <a:t>4/2/2015</a:t>
            </a:fld>
            <a:endParaRPr lang="th-TH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DB56C4-5117-4233-8EE1-743B522736F3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6819493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743700" y="277813"/>
            <a:ext cx="1943100" cy="5853112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914400" y="277813"/>
            <a:ext cx="5676900" cy="5853112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5F9CE5-CD39-4BF6-A231-0CD11203E931}" type="datetime1">
              <a:rPr lang="en-US"/>
              <a:pPr>
                <a:defRPr/>
              </a:pPr>
              <a:t>4/2/2015</a:t>
            </a:fld>
            <a:endParaRPr lang="th-TH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F907A3-759B-4750-BDA9-63DAE4A67254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2359354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6350" y="20638"/>
            <a:ext cx="9144000" cy="6858000"/>
            <a:chOff x="0" y="0"/>
            <a:chExt cx="5760" cy="4320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/>
            </a:p>
          </p:txBody>
        </p:sp>
      </p:grpSp>
      <p:sp>
        <p:nvSpPr>
          <p:cNvPr id="7" name="Freeform 5"/>
          <p:cNvSpPr>
            <a:spLocks/>
          </p:cNvSpPr>
          <p:nvPr/>
        </p:nvSpPr>
        <p:spPr bwMode="hidden">
          <a:xfrm>
            <a:off x="6242050" y="6269038"/>
            <a:ext cx="2895600" cy="609600"/>
          </a:xfrm>
          <a:custGeom>
            <a:avLst/>
            <a:gdLst/>
            <a:ahLst/>
            <a:cxnLst>
              <a:cxn ang="0">
                <a:pos x="5748" y="246"/>
              </a:cxn>
              <a:cxn ang="0">
                <a:pos x="0" y="246"/>
              </a:cxn>
              <a:cxn ang="0">
                <a:pos x="0" y="0"/>
              </a:cxn>
              <a:cxn ang="0">
                <a:pos x="5748" y="0"/>
              </a:cxn>
              <a:cxn ang="0">
                <a:pos x="5748" y="246"/>
              </a:cxn>
              <a:cxn ang="0">
                <a:pos x="5748" y="246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th-TH"/>
          </a:p>
        </p:txBody>
      </p:sp>
      <p:grpSp>
        <p:nvGrpSpPr>
          <p:cNvPr id="8" name="Group 6"/>
          <p:cNvGrpSpPr>
            <a:grpSpLocks/>
          </p:cNvGrpSpPr>
          <p:nvPr/>
        </p:nvGrpSpPr>
        <p:grpSpPr bwMode="auto">
          <a:xfrm>
            <a:off x="-1588" y="6034088"/>
            <a:ext cx="7845426" cy="850900"/>
            <a:chOff x="0" y="3792"/>
            <a:chExt cx="4942" cy="536"/>
          </a:xfrm>
        </p:grpSpPr>
        <p:sp>
          <p:nvSpPr>
            <p:cNvPr id="9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/>
            </a:p>
          </p:txBody>
        </p:sp>
        <p:grpSp>
          <p:nvGrpSpPr>
            <p:cNvPr id="10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6" cy="536"/>
              <a:chOff x="2486" y="3792"/>
              <a:chExt cx="2456" cy="536"/>
            </a:xfrm>
          </p:grpSpPr>
          <p:sp>
            <p:nvSpPr>
              <p:cNvPr id="12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4" cy="529"/>
              </a:xfrm>
              <a:custGeom>
                <a:avLst/>
                <a:gdLst/>
                <a:ahLst/>
                <a:cxnLst>
                  <a:cxn ang="0">
                    <a:pos x="636" y="373"/>
                  </a:cxn>
                  <a:cxn ang="0">
                    <a:pos x="495" y="370"/>
                  </a:cxn>
                  <a:cxn ang="0">
                    <a:pos x="280" y="249"/>
                  </a:cxn>
                  <a:cxn ang="0">
                    <a:pos x="127" y="66"/>
                  </a:cxn>
                  <a:cxn ang="0">
                    <a:pos x="0" y="0"/>
                  </a:cxn>
                  <a:cxn ang="0">
                    <a:pos x="22" y="26"/>
                  </a:cxn>
                  <a:cxn ang="0">
                    <a:pos x="0" y="65"/>
                  </a:cxn>
                  <a:cxn ang="0">
                    <a:pos x="30" y="119"/>
                  </a:cxn>
                  <a:cxn ang="0">
                    <a:pos x="75" y="243"/>
                  </a:cxn>
                  <a:cxn ang="0">
                    <a:pos x="45" y="422"/>
                  </a:cxn>
                  <a:cxn ang="0">
                    <a:pos x="200" y="329"/>
                  </a:cxn>
                  <a:cxn ang="0">
                    <a:pos x="592" y="527"/>
                  </a:cxn>
                  <a:cxn ang="0">
                    <a:pos x="994" y="529"/>
                  </a:cxn>
                  <a:cxn ang="0">
                    <a:pos x="828" y="473"/>
                  </a:cxn>
                  <a:cxn ang="0">
                    <a:pos x="636" y="373"/>
                  </a:cxn>
                </a:cxnLst>
                <a:rect l="0" t="0" r="r" b="b"/>
                <a:pathLst>
                  <a:path w="994" h="529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592" y="527"/>
                    </a:lnTo>
                    <a:lnTo>
                      <a:pt x="994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h-TH"/>
              </a:p>
            </p:txBody>
          </p:sp>
          <p:sp>
            <p:nvSpPr>
              <p:cNvPr id="13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54" y="18"/>
                  </a:cxn>
                  <a:cxn ang="0">
                    <a:pos x="24" y="30"/>
                  </a:cxn>
                  <a:cxn ang="0">
                    <a:pos x="18" y="66"/>
                  </a:cxn>
                  <a:cxn ang="0">
                    <a:pos x="42" y="114"/>
                  </a:cxn>
                  <a:cxn ang="0">
                    <a:pos x="48" y="162"/>
                  </a:cxn>
                  <a:cxn ang="0">
                    <a:pos x="0" y="353"/>
                  </a:cxn>
                  <a:cxn ang="0">
                    <a:pos x="54" y="233"/>
                  </a:cxn>
                  <a:cxn ang="0">
                    <a:pos x="84" y="216"/>
                  </a:cxn>
                  <a:cxn ang="0">
                    <a:pos x="126" y="126"/>
                  </a:cxn>
                  <a:cxn ang="0">
                    <a:pos x="144" y="120"/>
                  </a:cxn>
                  <a:cxn ang="0">
                    <a:pos x="144" y="90"/>
                  </a:cxn>
                  <a:cxn ang="0">
                    <a:pos x="186" y="66"/>
                  </a:cxn>
                  <a:cxn ang="0">
                    <a:pos x="162" y="60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h-TH"/>
              </a:p>
            </p:txBody>
          </p:sp>
          <p:sp>
            <p:nvSpPr>
              <p:cNvPr id="14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2" y="13"/>
                  </a:cxn>
                  <a:cxn ang="0">
                    <a:pos x="0" y="40"/>
                  </a:cxn>
                  <a:cxn ang="0">
                    <a:pos x="60" y="121"/>
                  </a:cxn>
                  <a:cxn ang="0">
                    <a:pos x="310" y="271"/>
                  </a:cxn>
                  <a:cxn ang="0">
                    <a:pos x="290" y="139"/>
                  </a:cxn>
                  <a:cxn ang="0">
                    <a:pos x="378" y="76"/>
                  </a:cxn>
                  <a:cxn ang="0">
                    <a:pos x="251" y="94"/>
                  </a:cxn>
                  <a:cxn ang="0">
                    <a:pos x="90" y="54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h-TH"/>
              </a:p>
            </p:txBody>
          </p:sp>
          <p:sp>
            <p:nvSpPr>
              <p:cNvPr id="15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/>
                <a:ahLst/>
                <a:cxnLst>
                  <a:cxn ang="0">
                    <a:pos x="11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6"/>
                  </a:cxn>
                  <a:cxn ang="0">
                    <a:pos x="6" y="18"/>
                  </a:cxn>
                  <a:cxn ang="0">
                    <a:pos x="0" y="24"/>
                  </a:cxn>
                  <a:cxn ang="0">
                    <a:pos x="78" y="60"/>
                  </a:cxn>
                  <a:cxn ang="0">
                    <a:pos x="96" y="42"/>
                  </a:cxn>
                  <a:cxn ang="0">
                    <a:pos x="155" y="66"/>
                  </a:cxn>
                  <a:cxn ang="0">
                    <a:pos x="126" y="24"/>
                  </a:cxn>
                  <a:cxn ang="0">
                    <a:pos x="149" y="0"/>
                  </a:cxn>
                  <a:cxn ang="0">
                    <a:pos x="114" y="0"/>
                  </a:cxn>
                  <a:cxn ang="0">
                    <a:pos x="114" y="0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h-TH"/>
              </a:p>
            </p:txBody>
          </p:sp>
          <p:sp>
            <p:nvSpPr>
              <p:cNvPr id="16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/>
                <a:ahLst/>
                <a:cxnLst>
                  <a:cxn ang="0">
                    <a:pos x="6" y="36"/>
                  </a:cxn>
                  <a:cxn ang="0">
                    <a:pos x="0" y="18"/>
                  </a:cxn>
                  <a:cxn ang="0">
                    <a:pos x="12" y="6"/>
                  </a:cxn>
                  <a:cxn ang="0">
                    <a:pos x="0" y="6"/>
                  </a:cxn>
                  <a:cxn ang="0">
                    <a:pos x="12" y="6"/>
                  </a:cxn>
                  <a:cxn ang="0">
                    <a:pos x="24" y="6"/>
                  </a:cxn>
                  <a:cxn ang="0">
                    <a:pos x="36" y="6"/>
                  </a:cxn>
                  <a:cxn ang="0">
                    <a:pos x="42" y="0"/>
                  </a:cxn>
                  <a:cxn ang="0">
                    <a:pos x="30" y="18"/>
                  </a:cxn>
                  <a:cxn ang="0">
                    <a:pos x="42" y="48"/>
                  </a:cxn>
                  <a:cxn ang="0">
                    <a:pos x="12" y="72"/>
                  </a:cxn>
                  <a:cxn ang="0">
                    <a:pos x="6" y="36"/>
                  </a:cxn>
                  <a:cxn ang="0">
                    <a:pos x="6" y="36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h-TH"/>
              </a:p>
            </p:txBody>
          </p:sp>
        </p:grpSp>
        <p:sp>
          <p:nvSpPr>
            <p:cNvPr id="11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/>
            </a:p>
          </p:txBody>
        </p:sp>
      </p:grpSp>
      <p:grpSp>
        <p:nvGrpSpPr>
          <p:cNvPr id="17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18" name="Freeform 16"/>
            <p:cNvSpPr>
              <a:spLocks/>
            </p:cNvSpPr>
            <p:nvPr userDrawn="1"/>
          </p:nvSpPr>
          <p:spPr bwMode="auto">
            <a:xfrm>
              <a:off x="1196" y="3793"/>
              <a:ext cx="365" cy="291"/>
            </a:xfrm>
            <a:custGeom>
              <a:avLst/>
              <a:gdLst/>
              <a:ahLst/>
              <a:cxnLst>
                <a:cxn ang="0">
                  <a:pos x="24" y="24"/>
                </a:cxn>
                <a:cxn ang="0">
                  <a:pos x="0" y="60"/>
                </a:cxn>
                <a:cxn ang="0">
                  <a:pos x="66" y="108"/>
                </a:cxn>
                <a:cxn ang="0">
                  <a:pos x="143" y="180"/>
                </a:cxn>
                <a:cxn ang="0">
                  <a:pos x="191" y="168"/>
                </a:cxn>
                <a:cxn ang="0">
                  <a:pos x="341" y="287"/>
                </a:cxn>
                <a:cxn ang="0">
                  <a:pos x="305" y="174"/>
                </a:cxn>
                <a:cxn ang="0">
                  <a:pos x="365" y="132"/>
                </a:cxn>
                <a:cxn ang="0">
                  <a:pos x="359" y="126"/>
                </a:cxn>
                <a:cxn ang="0">
                  <a:pos x="335" y="114"/>
                </a:cxn>
                <a:cxn ang="0">
                  <a:pos x="299" y="90"/>
                </a:cxn>
                <a:cxn ang="0">
                  <a:pos x="257" y="72"/>
                </a:cxn>
                <a:cxn ang="0">
                  <a:pos x="215" y="54"/>
                </a:cxn>
                <a:cxn ang="0">
                  <a:pos x="173" y="36"/>
                </a:cxn>
                <a:cxn ang="0">
                  <a:pos x="143" y="24"/>
                </a:cxn>
                <a:cxn ang="0">
                  <a:pos x="131" y="18"/>
                </a:cxn>
                <a:cxn ang="0">
                  <a:pos x="107" y="18"/>
                </a:cxn>
                <a:cxn ang="0">
                  <a:pos x="95" y="18"/>
                </a:cxn>
                <a:cxn ang="0">
                  <a:pos x="72" y="12"/>
                </a:cxn>
                <a:cxn ang="0">
                  <a:pos x="66" y="12"/>
                </a:cxn>
                <a:cxn ang="0">
                  <a:pos x="54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24" y="24"/>
                </a:cxn>
                <a:cxn ang="0">
                  <a:pos x="24" y="24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19" name="Freeform 17"/>
            <p:cNvSpPr>
              <a:spLocks/>
            </p:cNvSpPr>
            <p:nvPr userDrawn="1"/>
          </p:nvSpPr>
          <p:spPr bwMode="auto">
            <a:xfrm>
              <a:off x="1943" y="3829"/>
              <a:ext cx="2033" cy="499"/>
            </a:xfrm>
            <a:custGeom>
              <a:avLst/>
              <a:gdLst/>
              <a:ahLst/>
              <a:cxnLst>
                <a:cxn ang="0">
                  <a:pos x="186" y="18"/>
                </a:cxn>
                <a:cxn ang="0">
                  <a:pos x="138" y="6"/>
                </a:cxn>
                <a:cxn ang="0">
                  <a:pos x="96" y="0"/>
                </a:cxn>
                <a:cxn ang="0">
                  <a:pos x="36" y="0"/>
                </a:cxn>
                <a:cxn ang="0">
                  <a:pos x="12" y="25"/>
                </a:cxn>
                <a:cxn ang="0">
                  <a:pos x="0" y="128"/>
                </a:cxn>
                <a:cxn ang="0">
                  <a:pos x="60" y="104"/>
                </a:cxn>
                <a:cxn ang="0">
                  <a:pos x="90" y="134"/>
                </a:cxn>
                <a:cxn ang="0">
                  <a:pos x="150" y="153"/>
                </a:cxn>
                <a:cxn ang="0">
                  <a:pos x="209" y="273"/>
                </a:cxn>
                <a:cxn ang="0">
                  <a:pos x="401" y="359"/>
                </a:cxn>
                <a:cxn ang="0">
                  <a:pos x="777" y="359"/>
                </a:cxn>
                <a:cxn ang="0">
                  <a:pos x="2033" y="499"/>
                </a:cxn>
                <a:cxn ang="0">
                  <a:pos x="2033" y="499"/>
                </a:cxn>
                <a:cxn ang="0">
                  <a:pos x="1991" y="493"/>
                </a:cxn>
                <a:cxn ang="0">
                  <a:pos x="676" y="243"/>
                </a:cxn>
                <a:cxn ang="0">
                  <a:pos x="514" y="159"/>
                </a:cxn>
                <a:cxn ang="0">
                  <a:pos x="425" y="110"/>
                </a:cxn>
                <a:cxn ang="0">
                  <a:pos x="365" y="92"/>
                </a:cxn>
                <a:cxn ang="0">
                  <a:pos x="281" y="61"/>
                </a:cxn>
                <a:cxn ang="0">
                  <a:pos x="186" y="18"/>
                </a:cxn>
                <a:cxn ang="0">
                  <a:pos x="186" y="18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20" name="Freeform 18"/>
            <p:cNvSpPr>
              <a:spLocks/>
            </p:cNvSpPr>
            <p:nvPr userDrawn="1"/>
          </p:nvSpPr>
          <p:spPr bwMode="auto">
            <a:xfrm>
              <a:off x="1830" y="3823"/>
              <a:ext cx="71" cy="61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6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29" y="18"/>
                </a:cxn>
                <a:cxn ang="0">
                  <a:pos x="53" y="18"/>
                </a:cxn>
                <a:cxn ang="0">
                  <a:pos x="59" y="30"/>
                </a:cxn>
                <a:cxn ang="0">
                  <a:pos x="65" y="42"/>
                </a:cxn>
                <a:cxn ang="0">
                  <a:pos x="71" y="54"/>
                </a:cxn>
                <a:cxn ang="0">
                  <a:pos x="71" y="60"/>
                </a:cxn>
                <a:cxn ang="0">
                  <a:pos x="59" y="54"/>
                </a:cxn>
                <a:cxn ang="0">
                  <a:pos x="47" y="42"/>
                </a:cxn>
                <a:cxn ang="0">
                  <a:pos x="23" y="30"/>
                </a:cxn>
                <a:cxn ang="0">
                  <a:pos x="23" y="36"/>
                </a:cxn>
                <a:cxn ang="0">
                  <a:pos x="18" y="42"/>
                </a:cxn>
                <a:cxn ang="0">
                  <a:pos x="12" y="48"/>
                </a:cxn>
                <a:cxn ang="0">
                  <a:pos x="6" y="48"/>
                </a:cxn>
                <a:cxn ang="0">
                  <a:pos x="6" y="48"/>
                </a:cxn>
                <a:cxn ang="0">
                  <a:pos x="6" y="36"/>
                </a:cxn>
                <a:cxn ang="0">
                  <a:pos x="0" y="18"/>
                </a:cxn>
                <a:cxn ang="0">
                  <a:pos x="0" y="18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21" name="Freeform 19"/>
            <p:cNvSpPr>
              <a:spLocks/>
            </p:cNvSpPr>
            <p:nvPr userDrawn="1"/>
          </p:nvSpPr>
          <p:spPr bwMode="auto">
            <a:xfrm>
              <a:off x="855" y="3842"/>
              <a:ext cx="161" cy="164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48" y="6"/>
                </a:cxn>
                <a:cxn ang="0">
                  <a:pos x="72" y="6"/>
                </a:cxn>
                <a:cxn ang="0">
                  <a:pos x="114" y="12"/>
                </a:cxn>
                <a:cxn ang="0">
                  <a:pos x="96" y="54"/>
                </a:cxn>
                <a:cxn ang="0">
                  <a:pos x="96" y="60"/>
                </a:cxn>
                <a:cxn ang="0">
                  <a:pos x="102" y="72"/>
                </a:cxn>
                <a:cxn ang="0">
                  <a:pos x="108" y="84"/>
                </a:cxn>
                <a:cxn ang="0">
                  <a:pos x="120" y="96"/>
                </a:cxn>
                <a:cxn ang="0">
                  <a:pos x="143" y="114"/>
                </a:cxn>
                <a:cxn ang="0">
                  <a:pos x="155" y="138"/>
                </a:cxn>
                <a:cxn ang="0">
                  <a:pos x="161" y="156"/>
                </a:cxn>
                <a:cxn ang="0">
                  <a:pos x="161" y="162"/>
                </a:cxn>
                <a:cxn ang="0">
                  <a:pos x="96" y="102"/>
                </a:cxn>
                <a:cxn ang="0">
                  <a:pos x="30" y="54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30" y="0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22" name="Freeform 20"/>
            <p:cNvSpPr>
              <a:spLocks/>
            </p:cNvSpPr>
            <p:nvPr userDrawn="1"/>
          </p:nvSpPr>
          <p:spPr bwMode="auto">
            <a:xfrm>
              <a:off x="706" y="3854"/>
              <a:ext cx="59" cy="61"/>
            </a:xfrm>
            <a:custGeom>
              <a:avLst/>
              <a:gdLst/>
              <a:ahLst/>
              <a:cxnLst>
                <a:cxn ang="0">
                  <a:pos x="59" y="6"/>
                </a:cxn>
                <a:cxn ang="0">
                  <a:pos x="41" y="30"/>
                </a:cxn>
                <a:cxn ang="0">
                  <a:pos x="41" y="36"/>
                </a:cxn>
                <a:cxn ang="0">
                  <a:pos x="47" y="42"/>
                </a:cxn>
                <a:cxn ang="0">
                  <a:pos x="53" y="54"/>
                </a:cxn>
                <a:cxn ang="0">
                  <a:pos x="53" y="60"/>
                </a:cxn>
                <a:cxn ang="0">
                  <a:pos x="47" y="54"/>
                </a:cxn>
                <a:cxn ang="0">
                  <a:pos x="35" y="48"/>
                </a:cxn>
                <a:cxn ang="0">
                  <a:pos x="23" y="36"/>
                </a:cxn>
                <a:cxn ang="0">
                  <a:pos x="17" y="30"/>
                </a:cxn>
                <a:cxn ang="0">
                  <a:pos x="0" y="0"/>
                </a:cxn>
                <a:cxn ang="0">
                  <a:pos x="59" y="6"/>
                </a:cxn>
                <a:cxn ang="0">
                  <a:pos x="59" y="6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23" name="Freeform 21"/>
            <p:cNvSpPr>
              <a:spLocks/>
            </p:cNvSpPr>
            <p:nvPr userDrawn="1"/>
          </p:nvSpPr>
          <p:spPr bwMode="auto">
            <a:xfrm>
              <a:off x="395" y="3811"/>
              <a:ext cx="245" cy="207"/>
            </a:xfrm>
            <a:custGeom>
              <a:avLst/>
              <a:gdLst/>
              <a:ahLst/>
              <a:cxnLst>
                <a:cxn ang="0">
                  <a:pos x="233" y="36"/>
                </a:cxn>
                <a:cxn ang="0">
                  <a:pos x="245" y="42"/>
                </a:cxn>
                <a:cxn ang="0">
                  <a:pos x="209" y="84"/>
                </a:cxn>
                <a:cxn ang="0">
                  <a:pos x="143" y="132"/>
                </a:cxn>
                <a:cxn ang="0">
                  <a:pos x="167" y="156"/>
                </a:cxn>
                <a:cxn ang="0">
                  <a:pos x="179" y="204"/>
                </a:cxn>
                <a:cxn ang="0">
                  <a:pos x="77" y="132"/>
                </a:cxn>
                <a:cxn ang="0">
                  <a:pos x="47" y="84"/>
                </a:cxn>
                <a:cxn ang="0">
                  <a:pos x="89" y="66"/>
                </a:cxn>
                <a:cxn ang="0">
                  <a:pos x="59" y="36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12" y="0"/>
                </a:cxn>
                <a:cxn ang="0">
                  <a:pos x="47" y="6"/>
                </a:cxn>
                <a:cxn ang="0">
                  <a:pos x="77" y="6"/>
                </a:cxn>
                <a:cxn ang="0">
                  <a:pos x="83" y="6"/>
                </a:cxn>
                <a:cxn ang="0">
                  <a:pos x="89" y="6"/>
                </a:cxn>
                <a:cxn ang="0">
                  <a:pos x="101" y="12"/>
                </a:cxn>
                <a:cxn ang="0">
                  <a:pos x="125" y="12"/>
                </a:cxn>
                <a:cxn ang="0">
                  <a:pos x="143" y="18"/>
                </a:cxn>
                <a:cxn ang="0">
                  <a:pos x="149" y="18"/>
                </a:cxn>
                <a:cxn ang="0">
                  <a:pos x="149" y="18"/>
                </a:cxn>
                <a:cxn ang="0">
                  <a:pos x="203" y="24"/>
                </a:cxn>
                <a:cxn ang="0">
                  <a:pos x="233" y="36"/>
                </a:cxn>
                <a:cxn ang="0">
                  <a:pos x="233" y="36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/>
            </a:p>
          </p:txBody>
        </p:sp>
      </p:grpSp>
      <p:sp>
        <p:nvSpPr>
          <p:cNvPr id="1021974" name="Rectangle 2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447800"/>
            <a:ext cx="8229600" cy="1736725"/>
          </a:xfrm>
        </p:spPr>
        <p:txBody>
          <a:bodyPr/>
          <a:lstStyle>
            <a:lvl1pPr>
              <a:defRPr sz="5400"/>
            </a:lvl1pPr>
          </a:lstStyle>
          <a:p>
            <a:r>
              <a:rPr lang="th-TH"/>
              <a:t>คลิกเพื่อแก้ไขลักษณะต้นแบบชื่อเรื่อง</a:t>
            </a:r>
          </a:p>
        </p:txBody>
      </p:sp>
      <p:sp>
        <p:nvSpPr>
          <p:cNvPr id="1021975" name="Rectangle 2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429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r>
              <a:rPr lang="th-TH"/>
              <a:t>คลิกเพื่อแก้ไขลักษณะต้นแบบหัวข้อย่อย</a:t>
            </a:r>
          </a:p>
        </p:txBody>
      </p:sp>
      <p:sp>
        <p:nvSpPr>
          <p:cNvPr id="24" name="Rectangle 2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6F60CD-6180-40B9-B537-27559F5D7C18}" type="datetime1">
              <a:rPr lang="en-US"/>
              <a:pPr>
                <a:defRPr/>
              </a:pPr>
              <a:t>4/2/2015</a:t>
            </a:fld>
            <a:endParaRPr lang="th-TH"/>
          </a:p>
        </p:txBody>
      </p:sp>
      <p:sp>
        <p:nvSpPr>
          <p:cNvPr id="25" name="Rectangle 2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995ECE-3F8A-44B1-9A57-10EFFA005887}" type="slidenum">
              <a:rPr lang="en-US"/>
              <a:pPr>
                <a:defRPr/>
              </a:pPr>
              <a:t>‹#›</a:t>
            </a:fld>
            <a:endParaRPr lang="th-TH"/>
          </a:p>
        </p:txBody>
      </p:sp>
      <p:sp>
        <p:nvSpPr>
          <p:cNvPr id="26" name="Rectangle 26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7960575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8D7354-AEBA-483C-AC85-582E54C8362B}" type="datetime1">
              <a:rPr lang="en-US"/>
              <a:pPr>
                <a:defRPr/>
              </a:pPr>
              <a:t>4/2/2015</a:t>
            </a:fld>
            <a:endParaRPr lang="th-TH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3A5A67-885B-473D-BC0E-9ABFB8410D1D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32839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BDB76-46C2-4D05-BB56-ED4271EF3B9C}" type="datetime1">
              <a:rPr lang="en-US"/>
              <a:pPr>
                <a:defRPr/>
              </a:pPr>
              <a:t>4/2/2015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DD0C56-EDEC-431B-B231-AEC4183F33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3327"/>
      </p:ext>
    </p:extLst>
  </p:cSld>
  <p:clrMapOvr>
    <a:masterClrMapping/>
  </p:clrMapOvr>
  <p:transition>
    <p:zoom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2BBF8C-5F74-4203-974C-7B841E89FCE4}" type="datetime1">
              <a:rPr lang="en-US"/>
              <a:pPr>
                <a:defRPr/>
              </a:pPr>
              <a:t>4/2/2015</a:t>
            </a:fld>
            <a:endParaRPr lang="th-TH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E7401E-0CAC-44D5-9C98-B59E2DBA4D41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4433840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8DB211-A9FC-457A-ACAB-C8C3044F7A02}" type="datetime1">
              <a:rPr lang="en-US"/>
              <a:pPr>
                <a:defRPr/>
              </a:pPr>
              <a:t>4/2/2015</a:t>
            </a:fld>
            <a:endParaRPr lang="th-TH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502753-715D-4136-9C87-6579E2563BDB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7358330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89C849-3A21-4BF6-AB2A-80DABCDA206B}" type="datetime1">
              <a:rPr lang="en-US"/>
              <a:pPr>
                <a:defRPr/>
              </a:pPr>
              <a:t>4/2/2015</a:t>
            </a:fld>
            <a:endParaRPr lang="th-TH"/>
          </a:p>
        </p:txBody>
      </p:sp>
      <p:sp>
        <p:nvSpPr>
          <p:cNvPr id="8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9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12949B-09D3-4749-91BD-A33C89719B4F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9472945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D572C9-F7EE-4859-B81D-C33E17C54F56}" type="datetime1">
              <a:rPr lang="en-US"/>
              <a:pPr>
                <a:defRPr/>
              </a:pPr>
              <a:t>4/2/2015</a:t>
            </a:fld>
            <a:endParaRPr lang="th-TH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BEE77C-4833-4B6F-B8A9-18F058227CE3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3496971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D7078C-90EB-42A9-8DA7-E29CDB41C263}" type="datetime1">
              <a:rPr lang="en-US"/>
              <a:pPr>
                <a:defRPr/>
              </a:pPr>
              <a:t>4/2/2015</a:t>
            </a:fld>
            <a:endParaRPr lang="th-TH"/>
          </a:p>
        </p:txBody>
      </p:sp>
      <p:sp>
        <p:nvSpPr>
          <p:cNvPr id="3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4AABF8-53A3-46CC-A1FC-2E61F0408962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7074076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D20711-3C03-4AE2-A103-641FCFFE1CC0}" type="datetime1">
              <a:rPr lang="en-US"/>
              <a:pPr>
                <a:defRPr/>
              </a:pPr>
              <a:t>4/2/2015</a:t>
            </a:fld>
            <a:endParaRPr lang="th-TH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DBB572-A831-4A69-97D4-716432F76CBF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450193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h-TH" noProof="0" smtClean="0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DA50E0-D667-45FD-B7A8-8F617CBA2034}" type="datetime1">
              <a:rPr lang="en-US"/>
              <a:pPr>
                <a:defRPr/>
              </a:pPr>
              <a:t>4/2/2015</a:t>
            </a:fld>
            <a:endParaRPr lang="th-TH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73460F-1100-466C-9DBE-29B058573AE2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5555872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93BF82-CA01-4FAF-ADBA-5C380ACFEC4C}" type="datetime1">
              <a:rPr lang="en-US"/>
              <a:pPr>
                <a:defRPr/>
              </a:pPr>
              <a:t>4/2/2015</a:t>
            </a:fld>
            <a:endParaRPr lang="th-TH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4D949D-727C-401F-B688-52E3DB83F085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9753755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5867400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5867400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000166-9A29-4649-A2B3-C66A564C4199}" type="datetime1">
              <a:rPr lang="en-US"/>
              <a:pPr>
                <a:defRPr/>
              </a:pPr>
              <a:t>4/2/2015</a:t>
            </a:fld>
            <a:endParaRPr lang="th-TH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CC939A-1490-4E76-B52A-9311B0A16AEC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836445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5" name="Rectangle 3"/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h-TH" sz="2800">
                <a:solidFill>
                  <a:srgbClr val="FFFFFF"/>
                </a:solidFill>
                <a:effectLst/>
                <a:latin typeface="Arial" pitchFamily="34" charset="0"/>
                <a:cs typeface="Angsana New" pitchFamily="18" charset="-34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h-TH" sz="2800">
                <a:solidFill>
                  <a:srgbClr val="FFFFFF"/>
                </a:solidFill>
                <a:effectLst/>
                <a:latin typeface="Arial" pitchFamily="34" charset="0"/>
                <a:cs typeface="Angsana New" pitchFamily="18" charset="-34"/>
              </a:endParaRPr>
            </a:p>
          </p:txBody>
        </p:sp>
        <p:sp>
          <p:nvSpPr>
            <p:cNvPr id="7" name="Rectangle 5"/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h-TH" sz="2800">
                <a:solidFill>
                  <a:srgbClr val="FFFFFF"/>
                </a:solidFill>
                <a:effectLst/>
                <a:latin typeface="Arial" pitchFamily="34" charset="0"/>
                <a:cs typeface="Angsana New" pitchFamily="18" charset="-34"/>
              </a:endParaRPr>
            </a:p>
          </p:txBody>
        </p:sp>
        <p:sp>
          <p:nvSpPr>
            <p:cNvPr id="8" name="Rectangle 6"/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h-TH" sz="2800">
                <a:solidFill>
                  <a:srgbClr val="FFFFFF"/>
                </a:solidFill>
                <a:effectLst/>
                <a:latin typeface="Arial" pitchFamily="34" charset="0"/>
                <a:cs typeface="Angsana New" pitchFamily="18" charset="-34"/>
              </a:endParaRPr>
            </a:p>
          </p:txBody>
        </p:sp>
        <p:sp>
          <p:nvSpPr>
            <p:cNvPr id="9" name="Rectangle 7"/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h-TH" sz="2800">
                <a:solidFill>
                  <a:srgbClr val="FFFFFF"/>
                </a:solidFill>
                <a:effectLst/>
                <a:latin typeface="Arial" pitchFamily="34" charset="0"/>
                <a:cs typeface="Angsana New" pitchFamily="18" charset="-34"/>
              </a:endParaRPr>
            </a:p>
          </p:txBody>
        </p:sp>
        <p:sp>
          <p:nvSpPr>
            <p:cNvPr id="10" name="Rectangle 8"/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h-TH" sz="2800">
                <a:solidFill>
                  <a:srgbClr val="FFFFFF"/>
                </a:solidFill>
                <a:effectLst/>
                <a:latin typeface="Arial" pitchFamily="34" charset="0"/>
                <a:cs typeface="Angsana New" pitchFamily="18" charset="-34"/>
              </a:endParaRPr>
            </a:p>
          </p:txBody>
        </p:sp>
        <p:sp>
          <p:nvSpPr>
            <p:cNvPr id="11" name="Rectangle 9"/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h-TH" sz="2800">
                <a:solidFill>
                  <a:srgbClr val="FFFFFF"/>
                </a:solidFill>
                <a:effectLst/>
                <a:latin typeface="Arial" pitchFamily="34" charset="0"/>
                <a:cs typeface="Angsana New" pitchFamily="18" charset="-34"/>
              </a:endParaRPr>
            </a:p>
          </p:txBody>
        </p:sp>
        <p:sp>
          <p:nvSpPr>
            <p:cNvPr id="12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h-TH" sz="2800">
                <a:solidFill>
                  <a:srgbClr val="FFFFFF"/>
                </a:solidFill>
                <a:effectLst/>
                <a:latin typeface="Arial" pitchFamily="34" charset="0"/>
                <a:cs typeface="Angsana New" pitchFamily="18" charset="-34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h-TH" sz="2800">
                <a:solidFill>
                  <a:srgbClr val="FFFFFF"/>
                </a:solidFill>
                <a:effectLst/>
                <a:latin typeface="Arial" pitchFamily="34" charset="0"/>
                <a:cs typeface="Angsana New" pitchFamily="18" charset="-34"/>
              </a:endParaRPr>
            </a:p>
          </p:txBody>
        </p:sp>
        <p:sp>
          <p:nvSpPr>
            <p:cNvPr id="14" name="Rectangle 12"/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h-TH" sz="2800">
                <a:solidFill>
                  <a:srgbClr val="FFFFFF"/>
                </a:solidFill>
                <a:effectLst/>
                <a:latin typeface="Arial" pitchFamily="34" charset="0"/>
                <a:cs typeface="Angsana New" pitchFamily="18" charset="-34"/>
              </a:endParaRPr>
            </a:p>
          </p:txBody>
        </p:sp>
        <p:sp>
          <p:nvSpPr>
            <p:cNvPr id="15" name="Rectangle 13"/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h-TH" sz="2800">
                <a:solidFill>
                  <a:srgbClr val="FFFFFF"/>
                </a:solidFill>
                <a:effectLst/>
                <a:latin typeface="Arial" pitchFamily="34" charset="0"/>
                <a:cs typeface="Angsana New" pitchFamily="18" charset="-34"/>
              </a:endParaRPr>
            </a:p>
          </p:txBody>
        </p:sp>
        <p:sp>
          <p:nvSpPr>
            <p:cNvPr id="16" name="Rectangle 14"/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h-TH" sz="2800">
                <a:solidFill>
                  <a:srgbClr val="FFFFFF"/>
                </a:solidFill>
                <a:effectLst/>
                <a:latin typeface="Arial" pitchFamily="34" charset="0"/>
                <a:cs typeface="Angsana New" pitchFamily="18" charset="-34"/>
              </a:endParaRPr>
            </a:p>
          </p:txBody>
        </p:sp>
        <p:sp>
          <p:nvSpPr>
            <p:cNvPr id="17" name="Rectangle 15"/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h-TH" sz="2800">
                <a:solidFill>
                  <a:srgbClr val="FFFFFF"/>
                </a:solidFill>
                <a:effectLst/>
                <a:latin typeface="Arial" pitchFamily="34" charset="0"/>
                <a:cs typeface="Angsana New" pitchFamily="18" charset="-34"/>
              </a:endParaRPr>
            </a:p>
          </p:txBody>
        </p:sp>
        <p:sp>
          <p:nvSpPr>
            <p:cNvPr id="18" name="Rectangle 16"/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h-TH" sz="2800">
                <a:solidFill>
                  <a:srgbClr val="FFFFFF"/>
                </a:solidFill>
                <a:effectLst/>
                <a:latin typeface="Arial" pitchFamily="34" charset="0"/>
                <a:cs typeface="Angsana New" pitchFamily="18" charset="-34"/>
              </a:endParaRPr>
            </a:p>
          </p:txBody>
        </p:sp>
        <p:sp>
          <p:nvSpPr>
            <p:cNvPr id="19" name="Rectangle 17"/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h-TH" sz="2800">
                <a:solidFill>
                  <a:srgbClr val="FFFFFF"/>
                </a:solidFill>
                <a:effectLst/>
                <a:latin typeface="Arial" pitchFamily="34" charset="0"/>
                <a:cs typeface="Angsana New" pitchFamily="18" charset="-34"/>
              </a:endParaRPr>
            </a:p>
          </p:txBody>
        </p:sp>
        <p:sp>
          <p:nvSpPr>
            <p:cNvPr id="20" name="Rectangle 18"/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h-TH" sz="2800">
                <a:solidFill>
                  <a:srgbClr val="FFFFFF"/>
                </a:solidFill>
                <a:effectLst/>
                <a:latin typeface="Arial" pitchFamily="34" charset="0"/>
                <a:cs typeface="Angsana New" pitchFamily="18" charset="-34"/>
              </a:endParaRPr>
            </a:p>
          </p:txBody>
        </p:sp>
        <p:sp>
          <p:nvSpPr>
            <p:cNvPr id="21" name="Rectangle 19"/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h-TH" sz="2800">
                <a:solidFill>
                  <a:srgbClr val="FFFFFF"/>
                </a:solidFill>
                <a:effectLst/>
                <a:latin typeface="Arial" pitchFamily="34" charset="0"/>
                <a:cs typeface="Angsana New" pitchFamily="18" charset="-34"/>
              </a:endParaRPr>
            </a:p>
          </p:txBody>
        </p:sp>
        <p:sp>
          <p:nvSpPr>
            <p:cNvPr id="22" name="Rectangle 20"/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h-TH" sz="2800">
                <a:solidFill>
                  <a:srgbClr val="FFFFFF"/>
                </a:solidFill>
                <a:effectLst/>
                <a:latin typeface="Arial" pitchFamily="34" charset="0"/>
                <a:cs typeface="Angsana New" pitchFamily="18" charset="-34"/>
              </a:endParaRPr>
            </a:p>
          </p:txBody>
        </p:sp>
        <p:sp>
          <p:nvSpPr>
            <p:cNvPr id="23" name="Rectangle 21"/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h-TH" sz="2800">
                <a:solidFill>
                  <a:srgbClr val="FFFFFF"/>
                </a:solidFill>
                <a:effectLst/>
                <a:latin typeface="Arial" pitchFamily="34" charset="0"/>
                <a:cs typeface="Angsana New" pitchFamily="18" charset="-34"/>
              </a:endParaRPr>
            </a:p>
          </p:txBody>
        </p:sp>
        <p:sp>
          <p:nvSpPr>
            <p:cNvPr id="24" name="Freeform 22"/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/>
              <a:ahLst/>
              <a:cxnLst>
                <a:cxn ang="0">
                  <a:pos x="5700" y="86"/>
                </a:cxn>
                <a:cxn ang="0">
                  <a:pos x="5508" y="86"/>
                </a:cxn>
                <a:cxn ang="0">
                  <a:pos x="5454" y="76"/>
                </a:cxn>
                <a:cxn ang="0">
                  <a:pos x="5448" y="65"/>
                </a:cxn>
                <a:cxn ang="0">
                  <a:pos x="5442" y="44"/>
                </a:cxn>
                <a:cxn ang="0">
                  <a:pos x="5414" y="18"/>
                </a:cxn>
                <a:cxn ang="0">
                  <a:pos x="5332" y="7"/>
                </a:cxn>
                <a:cxn ang="0">
                  <a:pos x="5051" y="22"/>
                </a:cxn>
                <a:cxn ang="0">
                  <a:pos x="4986" y="55"/>
                </a:cxn>
                <a:cxn ang="0">
                  <a:pos x="4854" y="102"/>
                </a:cxn>
                <a:cxn ang="0">
                  <a:pos x="4740" y="112"/>
                </a:cxn>
                <a:cxn ang="0">
                  <a:pos x="4662" y="91"/>
                </a:cxn>
                <a:cxn ang="0">
                  <a:pos x="4598" y="25"/>
                </a:cxn>
                <a:cxn ang="0">
                  <a:pos x="4514" y="9"/>
                </a:cxn>
                <a:cxn ang="0">
                  <a:pos x="4410" y="39"/>
                </a:cxn>
                <a:cxn ang="0">
                  <a:pos x="4236" y="81"/>
                </a:cxn>
                <a:cxn ang="0">
                  <a:pos x="4020" y="102"/>
                </a:cxn>
                <a:cxn ang="0">
                  <a:pos x="3810" y="102"/>
                </a:cxn>
                <a:cxn ang="0">
                  <a:pos x="3654" y="76"/>
                </a:cxn>
                <a:cxn ang="0">
                  <a:pos x="3594" y="50"/>
                </a:cxn>
                <a:cxn ang="0">
                  <a:pos x="3528" y="44"/>
                </a:cxn>
                <a:cxn ang="0">
                  <a:pos x="3480" y="55"/>
                </a:cxn>
                <a:cxn ang="0">
                  <a:pos x="3420" y="76"/>
                </a:cxn>
                <a:cxn ang="0">
                  <a:pos x="3048" y="112"/>
                </a:cxn>
                <a:cxn ang="0">
                  <a:pos x="2844" y="128"/>
                </a:cxn>
                <a:cxn ang="0">
                  <a:pos x="2742" y="117"/>
                </a:cxn>
                <a:cxn ang="0">
                  <a:pos x="2710" y="56"/>
                </a:cxn>
                <a:cxn ang="0">
                  <a:pos x="2658" y="50"/>
                </a:cxn>
                <a:cxn ang="0">
                  <a:pos x="2558" y="95"/>
                </a:cxn>
                <a:cxn ang="0">
                  <a:pos x="2444" y="109"/>
                </a:cxn>
                <a:cxn ang="0">
                  <a:pos x="2322" y="91"/>
                </a:cxn>
                <a:cxn ang="0">
                  <a:pos x="2274" y="70"/>
                </a:cxn>
                <a:cxn ang="0">
                  <a:pos x="2185" y="3"/>
                </a:cxn>
                <a:cxn ang="0">
                  <a:pos x="2048" y="64"/>
                </a:cxn>
                <a:cxn ang="0">
                  <a:pos x="1794" y="102"/>
                </a:cxn>
                <a:cxn ang="0">
                  <a:pos x="1560" y="91"/>
                </a:cxn>
                <a:cxn ang="0">
                  <a:pos x="1482" y="76"/>
                </a:cxn>
                <a:cxn ang="0">
                  <a:pos x="1428" y="50"/>
                </a:cxn>
                <a:cxn ang="0">
                  <a:pos x="1374" y="44"/>
                </a:cxn>
                <a:cxn ang="0">
                  <a:pos x="1308" y="55"/>
                </a:cxn>
                <a:cxn ang="0">
                  <a:pos x="1140" y="107"/>
                </a:cxn>
                <a:cxn ang="0">
                  <a:pos x="948" y="143"/>
                </a:cxn>
                <a:cxn ang="0">
                  <a:pos x="708" y="138"/>
                </a:cxn>
                <a:cxn ang="0">
                  <a:pos x="534" y="96"/>
                </a:cxn>
                <a:cxn ang="0">
                  <a:pos x="444" y="55"/>
                </a:cxn>
                <a:cxn ang="0">
                  <a:pos x="396" y="34"/>
                </a:cxn>
                <a:cxn ang="0">
                  <a:pos x="378" y="39"/>
                </a:cxn>
                <a:cxn ang="0">
                  <a:pos x="342" y="70"/>
                </a:cxn>
                <a:cxn ang="0">
                  <a:pos x="288" y="96"/>
                </a:cxn>
                <a:cxn ang="0">
                  <a:pos x="192" y="112"/>
                </a:cxn>
                <a:cxn ang="0">
                  <a:pos x="90" y="112"/>
                </a:cxn>
                <a:cxn ang="0">
                  <a:pos x="0" y="96"/>
                </a:cxn>
                <a:cxn ang="0">
                  <a:pos x="5760" y="44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  <a:lnTo>
                    <a:pt x="576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000"/>
              </a:schemeClr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 sz="2800">
                <a:solidFill>
                  <a:srgbClr val="FFFFFF"/>
                </a:solidFill>
                <a:effectLst/>
                <a:latin typeface="Arial" pitchFamily="34" charset="0"/>
                <a:cs typeface="Angsana New" pitchFamily="18" charset="-34"/>
              </a:endParaRPr>
            </a:p>
          </p:txBody>
        </p:sp>
        <p:sp>
          <p:nvSpPr>
            <p:cNvPr id="25" name="Freeform 23"/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/>
              <a:ahLst/>
              <a:cxnLst>
                <a:cxn ang="0">
                  <a:pos x="4993" y="66"/>
                </a:cxn>
                <a:cxn ang="0">
                  <a:pos x="4771" y="132"/>
                </a:cxn>
                <a:cxn ang="0">
                  <a:pos x="4640" y="96"/>
                </a:cxn>
                <a:cxn ang="0">
                  <a:pos x="4598" y="36"/>
                </a:cxn>
                <a:cxn ang="0">
                  <a:pos x="4478" y="30"/>
                </a:cxn>
                <a:cxn ang="0">
                  <a:pos x="4186" y="108"/>
                </a:cxn>
                <a:cxn ang="0">
                  <a:pos x="3815" y="120"/>
                </a:cxn>
                <a:cxn ang="0">
                  <a:pos x="3617" y="72"/>
                </a:cxn>
                <a:cxn ang="0">
                  <a:pos x="3510" y="60"/>
                </a:cxn>
                <a:cxn ang="0">
                  <a:pos x="3336" y="96"/>
                </a:cxn>
                <a:cxn ang="0">
                  <a:pos x="2846" y="150"/>
                </a:cxn>
                <a:cxn ang="0">
                  <a:pos x="2703" y="96"/>
                </a:cxn>
                <a:cxn ang="0">
                  <a:pos x="2619" y="90"/>
                </a:cxn>
                <a:cxn ang="0">
                  <a:pos x="2416" y="132"/>
                </a:cxn>
                <a:cxn ang="0">
                  <a:pos x="2278" y="84"/>
                </a:cxn>
                <a:cxn ang="0">
                  <a:pos x="2151" y="36"/>
                </a:cxn>
                <a:cxn ang="0">
                  <a:pos x="1947" y="120"/>
                </a:cxn>
                <a:cxn ang="0">
                  <a:pos x="1525" y="102"/>
                </a:cxn>
                <a:cxn ang="0">
                  <a:pos x="1429" y="60"/>
                </a:cxn>
                <a:cxn ang="0">
                  <a:pos x="1333" y="60"/>
                </a:cxn>
                <a:cxn ang="0">
                  <a:pos x="1058" y="150"/>
                </a:cxn>
                <a:cxn ang="0">
                  <a:pos x="652" y="150"/>
                </a:cxn>
                <a:cxn ang="0">
                  <a:pos x="442" y="66"/>
                </a:cxn>
                <a:cxn ang="0">
                  <a:pos x="377" y="48"/>
                </a:cxn>
                <a:cxn ang="0">
                  <a:pos x="305" y="108"/>
                </a:cxn>
                <a:cxn ang="0">
                  <a:pos x="144" y="138"/>
                </a:cxn>
                <a:cxn ang="0">
                  <a:pos x="0" y="96"/>
                </a:cxn>
                <a:cxn ang="0">
                  <a:pos x="167" y="120"/>
                </a:cxn>
                <a:cxn ang="0">
                  <a:pos x="323" y="84"/>
                </a:cxn>
                <a:cxn ang="0">
                  <a:pos x="383" y="24"/>
                </a:cxn>
                <a:cxn ang="0">
                  <a:pos x="460" y="60"/>
                </a:cxn>
                <a:cxn ang="0">
                  <a:pos x="706" y="144"/>
                </a:cxn>
                <a:cxn ang="0">
                  <a:pos x="1100" y="120"/>
                </a:cxn>
                <a:cxn ang="0">
                  <a:pos x="1345" y="36"/>
                </a:cxn>
                <a:cxn ang="0">
                  <a:pos x="1441" y="48"/>
                </a:cxn>
                <a:cxn ang="0">
                  <a:pos x="1561" y="90"/>
                </a:cxn>
                <a:cxn ang="0">
                  <a:pos x="1971" y="96"/>
                </a:cxn>
                <a:cxn ang="0">
                  <a:pos x="2235" y="3"/>
                </a:cxn>
                <a:cxn ang="0">
                  <a:pos x="2350" y="102"/>
                </a:cxn>
                <a:cxn ang="0">
                  <a:pos x="2559" y="96"/>
                </a:cxn>
                <a:cxn ang="0">
                  <a:pos x="2715" y="24"/>
                </a:cxn>
                <a:cxn ang="0">
                  <a:pos x="2792" y="132"/>
                </a:cxn>
                <a:cxn ang="0">
                  <a:pos x="3127" y="102"/>
                </a:cxn>
                <a:cxn ang="0">
                  <a:pos x="3486" y="48"/>
                </a:cxn>
                <a:cxn ang="0">
                  <a:pos x="3582" y="42"/>
                </a:cxn>
                <a:cxn ang="0">
                  <a:pos x="3731" y="90"/>
                </a:cxn>
                <a:cxn ang="0">
                  <a:pos x="4078" y="102"/>
                </a:cxn>
                <a:cxn ang="0">
                  <a:pos x="4419" y="30"/>
                </a:cxn>
                <a:cxn ang="0">
                  <a:pos x="4574" y="6"/>
                </a:cxn>
                <a:cxn ang="0">
                  <a:pos x="4628" y="60"/>
                </a:cxn>
                <a:cxn ang="0">
                  <a:pos x="4724" y="108"/>
                </a:cxn>
                <a:cxn ang="0">
                  <a:pos x="4927" y="84"/>
                </a:cxn>
                <a:cxn ang="0">
                  <a:pos x="5118" y="14"/>
                </a:cxn>
                <a:cxn ang="0">
                  <a:pos x="5280" y="9"/>
                </a:cxn>
                <a:cxn ang="0">
                  <a:pos x="5453" y="36"/>
                </a:cxn>
                <a:cxn ang="0">
                  <a:pos x="5465" y="72"/>
                </a:cxn>
                <a:cxn ang="0">
                  <a:pos x="5656" y="90"/>
                </a:cxn>
                <a:cxn ang="0">
                  <a:pos x="5710" y="102"/>
                </a:cxn>
                <a:cxn ang="0">
                  <a:pos x="5477" y="90"/>
                </a:cxn>
                <a:cxn ang="0">
                  <a:pos x="5453" y="60"/>
                </a:cxn>
                <a:cxn ang="0">
                  <a:pos x="5393" y="30"/>
                </a:cxn>
                <a:cxn ang="0">
                  <a:pos x="5219" y="24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 sz="2800">
                <a:solidFill>
                  <a:srgbClr val="FFFFFF"/>
                </a:solidFill>
                <a:effectLst/>
                <a:latin typeface="Arial" pitchFamily="34" charset="0"/>
                <a:cs typeface="Angsana New" pitchFamily="18" charset="-34"/>
              </a:endParaRPr>
            </a:p>
          </p:txBody>
        </p:sp>
      </p:grpSp>
      <p:sp>
        <p:nvSpPr>
          <p:cNvPr id="4120" name="Rectangle 24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00200"/>
            <a:ext cx="7772400" cy="1828800"/>
          </a:xfrm>
        </p:spPr>
        <p:txBody>
          <a:bodyPr/>
          <a:lstStyle>
            <a:lvl1pPr>
              <a:defRPr sz="4800"/>
            </a:lvl1pPr>
          </a:lstStyle>
          <a:p>
            <a:r>
              <a:rPr lang="th-TH"/>
              <a:t>คลิกเพื่อแก้ไขลักษณะต้นแบบชื่อเรื่อง</a:t>
            </a:r>
          </a:p>
        </p:txBody>
      </p:sp>
      <p:sp>
        <p:nvSpPr>
          <p:cNvPr id="4121" name="Rectangle 2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th-TH"/>
              <a:t>คลิกเพื่อแก้ไขลักษณะต้นแบบหัวข้อย่อย</a:t>
            </a:r>
          </a:p>
        </p:txBody>
      </p:sp>
      <p:sp>
        <p:nvSpPr>
          <p:cNvPr id="26" name="Rectangle 26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>
                <a:cs typeface="Traditional Arabic" pitchFamily="18" charset="-78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27" name="Rectangle 2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Traditional Arabic" pitchFamily="18" charset="-78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28" name="Rectangle 2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Traditional Arabic" pitchFamily="18" charset="-78"/>
              </a:defRPr>
            </a:lvl1pPr>
          </a:lstStyle>
          <a:p>
            <a:pPr>
              <a:defRPr/>
            </a:pPr>
            <a:fld id="{3207B46F-A69A-4CEA-AE4C-4C66C471BEB3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885408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2F7B1B-8F99-451E-B111-355F65205072}" type="datetime1">
              <a:rPr lang="en-US"/>
              <a:pPr>
                <a:defRPr/>
              </a:pPr>
              <a:t>4/2/2015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C69BA2-12B3-4681-89D6-E10C73B05C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531013"/>
      </p:ext>
    </p:extLst>
  </p:cSld>
  <p:clrMapOvr>
    <a:masterClrMapping/>
  </p:clrMapOvr>
  <p:transition>
    <p:zoom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cs typeface="Traditional Arabic" pitchFamily="18" charset="-78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Traditional Arabic" pitchFamily="18" charset="-78"/>
              </a:defRPr>
            </a:lvl1pPr>
          </a:lstStyle>
          <a:p>
            <a:pPr>
              <a:defRPr/>
            </a:pPr>
            <a:fld id="{363EFF9C-8B20-47B6-886D-5B08B7302384}" type="slidenum">
              <a:rPr lang="en-US"/>
              <a:pPr>
                <a:defRPr/>
              </a:pPr>
              <a:t>‹#›</a:t>
            </a:fld>
            <a:endParaRPr lang="th-TH"/>
          </a:p>
        </p:txBody>
      </p:sp>
      <p:sp>
        <p:nvSpPr>
          <p:cNvPr id="6" name="ตัวยึดวันที่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cs typeface="Traditional Arabic" pitchFamily="18" charset="-78"/>
              </a:defRPr>
            </a:lvl1pPr>
          </a:lstStyle>
          <a:p>
            <a:pPr>
              <a:defRPr/>
            </a:pPr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8818333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cs typeface="Traditional Arabic" pitchFamily="18" charset="-78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Traditional Arabic" pitchFamily="18" charset="-78"/>
              </a:defRPr>
            </a:lvl1pPr>
          </a:lstStyle>
          <a:p>
            <a:pPr>
              <a:defRPr/>
            </a:pPr>
            <a:fld id="{600133DB-959A-4B9D-AA74-5D0131C5CC4D}" type="slidenum">
              <a:rPr lang="en-US"/>
              <a:pPr>
                <a:defRPr/>
              </a:pPr>
              <a:t>‹#›</a:t>
            </a:fld>
            <a:endParaRPr lang="th-TH"/>
          </a:p>
        </p:txBody>
      </p:sp>
      <p:sp>
        <p:nvSpPr>
          <p:cNvPr id="6" name="ตัวยึดวันที่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cs typeface="Traditional Arabic" pitchFamily="18" charset="-78"/>
              </a:defRPr>
            </a:lvl1pPr>
          </a:lstStyle>
          <a:p>
            <a:pPr>
              <a:defRPr/>
            </a:pPr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1713470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cs typeface="Traditional Arabic" pitchFamily="18" charset="-78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Traditional Arabic" pitchFamily="18" charset="-78"/>
              </a:defRPr>
            </a:lvl1pPr>
          </a:lstStyle>
          <a:p>
            <a:pPr>
              <a:defRPr/>
            </a:pPr>
            <a:fld id="{32F26AD2-199E-4546-A3C7-CE711DA1DFB8}" type="slidenum">
              <a:rPr lang="en-US"/>
              <a:pPr>
                <a:defRPr/>
              </a:pPr>
              <a:t>‹#›</a:t>
            </a:fld>
            <a:endParaRPr lang="th-TH"/>
          </a:p>
        </p:txBody>
      </p:sp>
      <p:sp>
        <p:nvSpPr>
          <p:cNvPr id="7" name="ตัวยึดวันที่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cs typeface="Traditional Arabic" pitchFamily="18" charset="-78"/>
              </a:defRPr>
            </a:lvl1pPr>
          </a:lstStyle>
          <a:p>
            <a:pPr>
              <a:defRPr/>
            </a:pPr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9589360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ยึดท้ายกระดาษ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cs typeface="Traditional Arabic" pitchFamily="18" charset="-78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8" name="ตัวยึดหมายเลขภาพนิ่ง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Traditional Arabic" pitchFamily="18" charset="-78"/>
              </a:defRPr>
            </a:lvl1pPr>
          </a:lstStyle>
          <a:p>
            <a:pPr>
              <a:defRPr/>
            </a:pPr>
            <a:fld id="{590EC827-E542-4EB0-8C8A-1501591CF9DE}" type="slidenum">
              <a:rPr lang="en-US"/>
              <a:pPr>
                <a:defRPr/>
              </a:pPr>
              <a:t>‹#›</a:t>
            </a:fld>
            <a:endParaRPr lang="th-TH"/>
          </a:p>
        </p:txBody>
      </p:sp>
      <p:sp>
        <p:nvSpPr>
          <p:cNvPr id="9" name="ตัวยึดวันที่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cs typeface="Traditional Arabic" pitchFamily="18" charset="-78"/>
              </a:defRPr>
            </a:lvl1pPr>
          </a:lstStyle>
          <a:p>
            <a:pPr>
              <a:defRPr/>
            </a:pPr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5061823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ท้ายกระดาษ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cs typeface="Traditional Arabic" pitchFamily="18" charset="-78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Traditional Arabic" pitchFamily="18" charset="-78"/>
              </a:defRPr>
            </a:lvl1pPr>
          </a:lstStyle>
          <a:p>
            <a:pPr>
              <a:defRPr/>
            </a:pPr>
            <a:fld id="{4E5607C4-981B-40B2-9FBC-C7DA3741B266}" type="slidenum">
              <a:rPr lang="en-US"/>
              <a:pPr>
                <a:defRPr/>
              </a:pPr>
              <a:t>‹#›</a:t>
            </a:fld>
            <a:endParaRPr lang="th-TH"/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cs typeface="Traditional Arabic" pitchFamily="18" charset="-78"/>
              </a:defRPr>
            </a:lvl1pPr>
          </a:lstStyle>
          <a:p>
            <a:pPr>
              <a:defRPr/>
            </a:pPr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4469273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ท้ายกระดาษ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cs typeface="Traditional Arabic" pitchFamily="18" charset="-78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3" name="ตัวยึดหมายเลขภาพนิ่ง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Traditional Arabic" pitchFamily="18" charset="-78"/>
              </a:defRPr>
            </a:lvl1pPr>
          </a:lstStyle>
          <a:p>
            <a:pPr>
              <a:defRPr/>
            </a:pPr>
            <a:fld id="{6F1E055E-F6D0-4EA0-942D-7DB5172BE3AA}" type="slidenum">
              <a:rPr lang="en-US"/>
              <a:pPr>
                <a:defRPr/>
              </a:pPr>
              <a:t>‹#›</a:t>
            </a:fld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cs typeface="Traditional Arabic" pitchFamily="18" charset="-78"/>
              </a:defRPr>
            </a:lvl1pPr>
          </a:lstStyle>
          <a:p>
            <a:pPr>
              <a:defRPr/>
            </a:pPr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9881058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cs typeface="Traditional Arabic" pitchFamily="18" charset="-78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Traditional Arabic" pitchFamily="18" charset="-78"/>
              </a:defRPr>
            </a:lvl1pPr>
          </a:lstStyle>
          <a:p>
            <a:pPr>
              <a:defRPr/>
            </a:pPr>
            <a:fld id="{D69C7847-D09E-44A5-B10C-3B38319803DC}" type="slidenum">
              <a:rPr lang="en-US"/>
              <a:pPr>
                <a:defRPr/>
              </a:pPr>
              <a:t>‹#›</a:t>
            </a:fld>
            <a:endParaRPr lang="th-TH"/>
          </a:p>
        </p:txBody>
      </p:sp>
      <p:sp>
        <p:nvSpPr>
          <p:cNvPr id="7" name="ตัวยึดวันที่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cs typeface="Traditional Arabic" pitchFamily="18" charset="-78"/>
              </a:defRPr>
            </a:lvl1pPr>
          </a:lstStyle>
          <a:p>
            <a:pPr>
              <a:defRPr/>
            </a:pPr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8390976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h-TH" noProof="0" smtClean="0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cs typeface="Traditional Arabic" pitchFamily="18" charset="-78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Traditional Arabic" pitchFamily="18" charset="-78"/>
              </a:defRPr>
            </a:lvl1pPr>
          </a:lstStyle>
          <a:p>
            <a:pPr>
              <a:defRPr/>
            </a:pPr>
            <a:fld id="{692800BD-0647-4FBF-A283-D9B47F71B24F}" type="slidenum">
              <a:rPr lang="en-US"/>
              <a:pPr>
                <a:defRPr/>
              </a:pPr>
              <a:t>‹#›</a:t>
            </a:fld>
            <a:endParaRPr lang="th-TH"/>
          </a:p>
        </p:txBody>
      </p:sp>
      <p:sp>
        <p:nvSpPr>
          <p:cNvPr id="7" name="ตัวยึดวันที่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cs typeface="Traditional Arabic" pitchFamily="18" charset="-78"/>
              </a:defRPr>
            </a:lvl1pPr>
          </a:lstStyle>
          <a:p>
            <a:pPr>
              <a:defRPr/>
            </a:pPr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4287121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cs typeface="Traditional Arabic" pitchFamily="18" charset="-78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Traditional Arabic" pitchFamily="18" charset="-78"/>
              </a:defRPr>
            </a:lvl1pPr>
          </a:lstStyle>
          <a:p>
            <a:pPr>
              <a:defRPr/>
            </a:pPr>
            <a:fld id="{7FEBDE43-63A0-42B2-A0E8-53A28CD25661}" type="slidenum">
              <a:rPr lang="en-US"/>
              <a:pPr>
                <a:defRPr/>
              </a:pPr>
              <a:t>‹#›</a:t>
            </a:fld>
            <a:endParaRPr lang="th-TH"/>
          </a:p>
        </p:txBody>
      </p:sp>
      <p:sp>
        <p:nvSpPr>
          <p:cNvPr id="6" name="ตัวยึดวันที่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cs typeface="Traditional Arabic" pitchFamily="18" charset="-78"/>
              </a:defRPr>
            </a:lvl1pPr>
          </a:lstStyle>
          <a:p>
            <a:pPr>
              <a:defRPr/>
            </a:pPr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859664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cs typeface="Traditional Arabic" pitchFamily="18" charset="-78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Traditional Arabic" pitchFamily="18" charset="-78"/>
              </a:defRPr>
            </a:lvl1pPr>
          </a:lstStyle>
          <a:p>
            <a:pPr>
              <a:defRPr/>
            </a:pPr>
            <a:fld id="{5F4E2667-6A00-40AA-AE2F-493603D6FDC8}" type="slidenum">
              <a:rPr lang="en-US"/>
              <a:pPr>
                <a:defRPr/>
              </a:pPr>
              <a:t>‹#›</a:t>
            </a:fld>
            <a:endParaRPr lang="th-TH"/>
          </a:p>
        </p:txBody>
      </p:sp>
      <p:sp>
        <p:nvSpPr>
          <p:cNvPr id="6" name="ตัวยึดวันที่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cs typeface="Traditional Arabic" pitchFamily="18" charset="-78"/>
              </a:defRPr>
            </a:lvl1pPr>
          </a:lstStyle>
          <a:p>
            <a:pPr>
              <a:defRPr/>
            </a:pPr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772795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BE220F-6F7A-4C4F-8841-9AE5E5716727}" type="datetime1">
              <a:rPr lang="en-US"/>
              <a:pPr>
                <a:defRPr/>
              </a:pPr>
              <a:t>4/2/2015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C6AA5B-E8F4-4405-9DB2-71CB6D582C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591085"/>
      </p:ext>
    </p:extLst>
  </p:cSld>
  <p:clrMapOvr>
    <a:masterClrMapping/>
  </p:clrMapOvr>
  <p:transition>
    <p:zoom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2084388" y="296863"/>
            <a:ext cx="6823075" cy="5353050"/>
            <a:chOff x="1313" y="187"/>
            <a:chExt cx="4298" cy="3372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2194" y="601"/>
              <a:ext cx="596" cy="447"/>
              <a:chOff x="0" y="0"/>
              <a:chExt cx="768" cy="576"/>
            </a:xfrm>
          </p:grpSpPr>
          <p:sp>
            <p:nvSpPr>
              <p:cNvPr id="135" name="Oval 4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h-TH" sz="2800">
                  <a:solidFill>
                    <a:srgbClr val="FFCC00"/>
                  </a:solidFill>
                  <a:effectLst/>
                  <a:latin typeface="Arial" pitchFamily="34" charset="0"/>
                  <a:cs typeface="Angsana New" pitchFamily="18" charset="-34"/>
                </a:endParaRPr>
              </a:p>
            </p:txBody>
          </p:sp>
          <p:sp>
            <p:nvSpPr>
              <p:cNvPr id="136" name="Oval 5"/>
              <p:cNvSpPr>
                <a:spLocks noChangeArrowheads="1"/>
              </p:cNvSpPr>
              <p:nvPr/>
            </p:nvSpPr>
            <p:spPr bwMode="hidden">
              <a:xfrm>
                <a:off x="276" y="253"/>
                <a:ext cx="187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h-TH" sz="2800">
                  <a:solidFill>
                    <a:srgbClr val="FFCC00"/>
                  </a:solidFill>
                  <a:effectLst/>
                  <a:latin typeface="Arial" pitchFamily="34" charset="0"/>
                  <a:cs typeface="Angsana New" pitchFamily="18" charset="-34"/>
                </a:endParaRPr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1313" y="187"/>
              <a:ext cx="4298" cy="3372"/>
              <a:chOff x="0" y="0"/>
              <a:chExt cx="5533" cy="4341"/>
            </a:xfrm>
          </p:grpSpPr>
          <p:grpSp>
            <p:nvGrpSpPr>
              <p:cNvPr id="22" name="Group 7"/>
              <p:cNvGrpSpPr>
                <a:grpSpLocks/>
              </p:cNvGrpSpPr>
              <p:nvPr/>
            </p:nvGrpSpPr>
            <p:grpSpPr bwMode="auto">
              <a:xfrm>
                <a:off x="0" y="0"/>
                <a:ext cx="5470" cy="4341"/>
                <a:chOff x="0" y="0"/>
                <a:chExt cx="5470" cy="4341"/>
              </a:xfrm>
            </p:grpSpPr>
            <p:grpSp>
              <p:nvGrpSpPr>
                <p:cNvPr id="33" name="Group 8"/>
                <p:cNvGrpSpPr>
                  <a:grpSpLocks/>
                </p:cNvGrpSpPr>
                <p:nvPr/>
              </p:nvGrpSpPr>
              <p:grpSpPr bwMode="auto">
                <a:xfrm>
                  <a:off x="1339" y="786"/>
                  <a:ext cx="2919" cy="2151"/>
                  <a:chOff x="1265" y="814"/>
                  <a:chExt cx="2919" cy="2151"/>
                </a:xfrm>
              </p:grpSpPr>
              <p:sp>
                <p:nvSpPr>
                  <p:cNvPr id="133" name="Oval 9"/>
                  <p:cNvSpPr>
                    <a:spLocks noChangeArrowheads="1"/>
                  </p:cNvSpPr>
                  <p:nvPr/>
                </p:nvSpPr>
                <p:spPr bwMode="hidden">
                  <a:xfrm>
                    <a:off x="1265" y="817"/>
                    <a:ext cx="2922" cy="2146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bg2"/>
                      </a:gs>
                      <a:gs pos="100000">
                        <a:schemeClr val="bg1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th-TH" sz="2800">
                      <a:solidFill>
                        <a:srgbClr val="FFCC00"/>
                      </a:solidFill>
                      <a:effectLst/>
                      <a:latin typeface="Arial" pitchFamily="34" charset="0"/>
                      <a:cs typeface="Angsana New" pitchFamily="18" charset="-34"/>
                    </a:endParaRPr>
                  </a:p>
                </p:txBody>
              </p:sp>
              <p:sp>
                <p:nvSpPr>
                  <p:cNvPr id="134" name="Oval 10"/>
                  <p:cNvSpPr>
                    <a:spLocks noChangeArrowheads="1"/>
                  </p:cNvSpPr>
                  <p:nvPr/>
                </p:nvSpPr>
                <p:spPr bwMode="hidden">
                  <a:xfrm>
                    <a:off x="2380" y="1601"/>
                    <a:ext cx="579" cy="406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bg2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th-TH" sz="2800">
                      <a:solidFill>
                        <a:srgbClr val="FFCC00"/>
                      </a:solidFill>
                      <a:effectLst/>
                      <a:latin typeface="Arial" pitchFamily="34" charset="0"/>
                      <a:cs typeface="Angsana New" pitchFamily="18" charset="-34"/>
                    </a:endParaRPr>
                  </a:p>
                </p:txBody>
              </p:sp>
            </p:grpSp>
            <p:grpSp>
              <p:nvGrpSpPr>
                <p:cNvPr id="34" name="Group 11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5470" cy="4341"/>
                  <a:chOff x="0" y="0"/>
                  <a:chExt cx="5470" cy="4341"/>
                </a:xfrm>
              </p:grpSpPr>
              <p:grpSp>
                <p:nvGrpSpPr>
                  <p:cNvPr id="35" name="Group 12"/>
                  <p:cNvGrpSpPr>
                    <a:grpSpLocks/>
                  </p:cNvGrpSpPr>
                  <p:nvPr/>
                </p:nvGrpSpPr>
                <p:grpSpPr bwMode="auto">
                  <a:xfrm>
                    <a:off x="3545" y="1502"/>
                    <a:ext cx="1258" cy="2327"/>
                    <a:chOff x="3471" y="1530"/>
                    <a:chExt cx="1258" cy="2327"/>
                  </a:xfrm>
                </p:grpSpPr>
                <p:sp>
                  <p:nvSpPr>
                    <p:cNvPr id="131" name="Freeform 13"/>
                    <p:cNvSpPr>
                      <a:spLocks/>
                    </p:cNvSpPr>
                    <p:nvPr/>
                  </p:nvSpPr>
                  <p:spPr bwMode="hidden">
                    <a:xfrm rot="2711884">
                      <a:off x="2765" y="2236"/>
                      <a:ext cx="1724" cy="312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th-TH" sz="2800">
                        <a:solidFill>
                          <a:srgbClr val="FFCC00"/>
                        </a:solidFill>
                        <a:effectLst/>
                        <a:latin typeface="Arial" pitchFamily="34" charset="0"/>
                        <a:cs typeface="Angsana New" pitchFamily="18" charset="-34"/>
                      </a:endParaRPr>
                    </a:p>
                  </p:txBody>
                </p:sp>
                <p:sp>
                  <p:nvSpPr>
                    <p:cNvPr id="132" name="Freeform 14"/>
                    <p:cNvSpPr>
                      <a:spLocks/>
                    </p:cNvSpPr>
                    <p:nvPr/>
                  </p:nvSpPr>
                  <p:spPr bwMode="hidden">
                    <a:xfrm rot="2711884">
                      <a:off x="4023" y="3148"/>
                      <a:ext cx="922" cy="49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th-TH" sz="2800">
                        <a:solidFill>
                          <a:srgbClr val="FFCC00"/>
                        </a:solidFill>
                        <a:effectLst/>
                        <a:latin typeface="Arial" pitchFamily="34" charset="0"/>
                        <a:cs typeface="Angsana New" pitchFamily="18" charset="-34"/>
                      </a:endParaRPr>
                    </a:p>
                  </p:txBody>
                </p:sp>
              </p:grpSp>
              <p:grpSp>
                <p:nvGrpSpPr>
                  <p:cNvPr id="36" name="Group 15"/>
                  <p:cNvGrpSpPr>
                    <a:grpSpLocks/>
                  </p:cNvGrpSpPr>
                  <p:nvPr/>
                </p:nvGrpSpPr>
                <p:grpSpPr bwMode="auto">
                  <a:xfrm>
                    <a:off x="2938" y="1991"/>
                    <a:ext cx="2463" cy="1332"/>
                    <a:chOff x="2864" y="2019"/>
                    <a:chExt cx="2463" cy="1332"/>
                  </a:xfrm>
                </p:grpSpPr>
                <p:sp>
                  <p:nvSpPr>
                    <p:cNvPr id="129" name="Freeform 16"/>
                    <p:cNvSpPr>
                      <a:spLocks/>
                    </p:cNvSpPr>
                    <p:nvPr/>
                  </p:nvSpPr>
                  <p:spPr bwMode="hidden">
                    <a:xfrm rot="2104081">
                      <a:off x="2864" y="2022"/>
                      <a:ext cx="1814" cy="344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th-TH" sz="2800">
                        <a:solidFill>
                          <a:srgbClr val="FFCC00"/>
                        </a:solidFill>
                        <a:effectLst/>
                        <a:latin typeface="Arial" pitchFamily="34" charset="0"/>
                        <a:cs typeface="Angsana New" pitchFamily="18" charset="-34"/>
                      </a:endParaRPr>
                    </a:p>
                  </p:txBody>
                </p:sp>
                <p:sp>
                  <p:nvSpPr>
                    <p:cNvPr id="130" name="Freeform 17"/>
                    <p:cNvSpPr>
                      <a:spLocks/>
                    </p:cNvSpPr>
                    <p:nvPr/>
                  </p:nvSpPr>
                  <p:spPr bwMode="hidden">
                    <a:xfrm rot="2104081">
                      <a:off x="4352" y="2806"/>
                      <a:ext cx="975" cy="545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th-TH" sz="2800">
                        <a:solidFill>
                          <a:srgbClr val="FFCC00"/>
                        </a:solidFill>
                        <a:effectLst/>
                        <a:latin typeface="Arial" pitchFamily="34" charset="0"/>
                        <a:cs typeface="Angsana New" pitchFamily="18" charset="-34"/>
                      </a:endParaRPr>
                    </a:p>
                  </p:txBody>
                </p:sp>
              </p:grpSp>
              <p:grpSp>
                <p:nvGrpSpPr>
                  <p:cNvPr id="37" name="Group 18"/>
                  <p:cNvGrpSpPr>
                    <a:grpSpLocks/>
                  </p:cNvGrpSpPr>
                  <p:nvPr/>
                </p:nvGrpSpPr>
                <p:grpSpPr bwMode="auto">
                  <a:xfrm>
                    <a:off x="2971" y="1804"/>
                    <a:ext cx="2477" cy="1064"/>
                    <a:chOff x="2897" y="1832"/>
                    <a:chExt cx="2477" cy="1064"/>
                  </a:xfrm>
                </p:grpSpPr>
                <p:sp>
                  <p:nvSpPr>
                    <p:cNvPr id="127" name="Freeform 19"/>
                    <p:cNvSpPr>
                      <a:spLocks/>
                    </p:cNvSpPr>
                    <p:nvPr/>
                  </p:nvSpPr>
                  <p:spPr bwMode="hidden">
                    <a:xfrm rot="1582915">
                      <a:off x="2897" y="1832"/>
                      <a:ext cx="1735" cy="304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th-TH" sz="2800">
                        <a:solidFill>
                          <a:srgbClr val="FFCC00"/>
                        </a:solidFill>
                        <a:effectLst/>
                        <a:latin typeface="Arial" pitchFamily="34" charset="0"/>
                        <a:cs typeface="Angsana New" pitchFamily="18" charset="-34"/>
                      </a:endParaRPr>
                    </a:p>
                  </p:txBody>
                </p:sp>
                <p:sp>
                  <p:nvSpPr>
                    <p:cNvPr id="128" name="Freeform 20"/>
                    <p:cNvSpPr>
                      <a:spLocks/>
                    </p:cNvSpPr>
                    <p:nvPr/>
                  </p:nvSpPr>
                  <p:spPr bwMode="hidden">
                    <a:xfrm rot="1582915">
                      <a:off x="4442" y="2420"/>
                      <a:ext cx="932" cy="47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th-TH" sz="2800">
                        <a:solidFill>
                          <a:srgbClr val="FFCC00"/>
                        </a:solidFill>
                        <a:effectLst/>
                        <a:latin typeface="Arial" pitchFamily="34" charset="0"/>
                        <a:cs typeface="Angsana New" pitchFamily="18" charset="-34"/>
                      </a:endParaRPr>
                    </a:p>
                  </p:txBody>
                </p:sp>
              </p:grpSp>
              <p:grpSp>
                <p:nvGrpSpPr>
                  <p:cNvPr id="38" name="Group 21"/>
                  <p:cNvGrpSpPr>
                    <a:grpSpLocks/>
                  </p:cNvGrpSpPr>
                  <p:nvPr/>
                </p:nvGrpSpPr>
                <p:grpSpPr bwMode="auto">
                  <a:xfrm>
                    <a:off x="2998" y="1608"/>
                    <a:ext cx="2472" cy="927"/>
                    <a:chOff x="2924" y="1636"/>
                    <a:chExt cx="2472" cy="927"/>
                  </a:xfrm>
                </p:grpSpPr>
                <p:sp>
                  <p:nvSpPr>
                    <p:cNvPr id="125" name="Freeform 22"/>
                    <p:cNvSpPr>
                      <a:spLocks/>
                    </p:cNvSpPr>
                    <p:nvPr/>
                  </p:nvSpPr>
                  <p:spPr bwMode="hidden">
                    <a:xfrm rot="1080363">
                      <a:off x="2924" y="1636"/>
                      <a:ext cx="1677" cy="33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th-TH" sz="2800">
                        <a:solidFill>
                          <a:srgbClr val="FFCC00"/>
                        </a:solidFill>
                        <a:effectLst/>
                        <a:latin typeface="Arial" pitchFamily="34" charset="0"/>
                        <a:cs typeface="Angsana New" pitchFamily="18" charset="-34"/>
                      </a:endParaRPr>
                    </a:p>
                  </p:txBody>
                </p:sp>
                <p:sp>
                  <p:nvSpPr>
                    <p:cNvPr id="126" name="Freeform 23"/>
                    <p:cNvSpPr>
                      <a:spLocks/>
                    </p:cNvSpPr>
                    <p:nvPr/>
                  </p:nvSpPr>
                  <p:spPr bwMode="hidden">
                    <a:xfrm rot="1080363">
                      <a:off x="4495" y="2036"/>
                      <a:ext cx="901" cy="527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th-TH" sz="2800">
                        <a:solidFill>
                          <a:srgbClr val="FFCC00"/>
                        </a:solidFill>
                        <a:effectLst/>
                        <a:latin typeface="Arial" pitchFamily="34" charset="0"/>
                        <a:cs typeface="Angsana New" pitchFamily="18" charset="-34"/>
                      </a:endParaRPr>
                    </a:p>
                  </p:txBody>
                </p:sp>
              </p:grpSp>
              <p:grpSp>
                <p:nvGrpSpPr>
                  <p:cNvPr id="39" name="Group 24"/>
                  <p:cNvGrpSpPr>
                    <a:grpSpLocks/>
                  </p:cNvGrpSpPr>
                  <p:nvPr/>
                </p:nvGrpSpPr>
                <p:grpSpPr bwMode="auto">
                  <a:xfrm>
                    <a:off x="3032" y="1386"/>
                    <a:ext cx="2342" cy="657"/>
                    <a:chOff x="2958" y="1414"/>
                    <a:chExt cx="2342" cy="657"/>
                  </a:xfrm>
                </p:grpSpPr>
                <p:sp>
                  <p:nvSpPr>
                    <p:cNvPr id="123" name="Freeform 25"/>
                    <p:cNvSpPr>
                      <a:spLocks/>
                    </p:cNvSpPr>
                    <p:nvPr/>
                  </p:nvSpPr>
                  <p:spPr bwMode="hidden">
                    <a:xfrm rot="463793">
                      <a:off x="2958" y="1414"/>
                      <a:ext cx="1545" cy="312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th-TH" sz="2800">
                        <a:solidFill>
                          <a:srgbClr val="FFCC00"/>
                        </a:solidFill>
                        <a:effectLst/>
                        <a:latin typeface="Arial" pitchFamily="34" charset="0"/>
                        <a:cs typeface="Angsana New" pitchFamily="18" charset="-34"/>
                      </a:endParaRPr>
                    </a:p>
                  </p:txBody>
                </p:sp>
                <p:sp>
                  <p:nvSpPr>
                    <p:cNvPr id="124" name="Freeform 26"/>
                    <p:cNvSpPr>
                      <a:spLocks/>
                    </p:cNvSpPr>
                    <p:nvPr/>
                  </p:nvSpPr>
                  <p:spPr bwMode="hidden">
                    <a:xfrm rot="463793">
                      <a:off x="4469" y="1582"/>
                      <a:ext cx="828" cy="489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th-TH" sz="2800">
                        <a:solidFill>
                          <a:srgbClr val="FFCC00"/>
                        </a:solidFill>
                        <a:effectLst/>
                        <a:latin typeface="Arial" pitchFamily="34" charset="0"/>
                        <a:cs typeface="Angsana New" pitchFamily="18" charset="-34"/>
                      </a:endParaRPr>
                    </a:p>
                  </p:txBody>
                </p:sp>
              </p:grpSp>
              <p:grpSp>
                <p:nvGrpSpPr>
                  <p:cNvPr id="40" name="Group 27"/>
                  <p:cNvGrpSpPr>
                    <a:grpSpLocks/>
                  </p:cNvGrpSpPr>
                  <p:nvPr/>
                </p:nvGrpSpPr>
                <p:grpSpPr bwMode="auto">
                  <a:xfrm>
                    <a:off x="3057" y="1241"/>
                    <a:ext cx="2150" cy="343"/>
                    <a:chOff x="2983" y="1269"/>
                    <a:chExt cx="2150" cy="343"/>
                  </a:xfrm>
                </p:grpSpPr>
                <p:sp>
                  <p:nvSpPr>
                    <p:cNvPr id="121" name="Freeform 28"/>
                    <p:cNvSpPr>
                      <a:spLocks/>
                    </p:cNvSpPr>
                    <p:nvPr/>
                  </p:nvSpPr>
                  <p:spPr bwMode="hidden">
                    <a:xfrm rot="-84182">
                      <a:off x="2983" y="1290"/>
                      <a:ext cx="1404" cy="218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th-TH" sz="2800">
                        <a:solidFill>
                          <a:srgbClr val="FFCC00"/>
                        </a:solidFill>
                        <a:effectLst/>
                        <a:latin typeface="Arial" pitchFamily="34" charset="0"/>
                        <a:cs typeface="Angsana New" pitchFamily="18" charset="-34"/>
                      </a:endParaRPr>
                    </a:p>
                  </p:txBody>
                </p:sp>
                <p:sp>
                  <p:nvSpPr>
                    <p:cNvPr id="122" name="Freeform 29"/>
                    <p:cNvSpPr>
                      <a:spLocks/>
                    </p:cNvSpPr>
                    <p:nvPr/>
                  </p:nvSpPr>
                  <p:spPr bwMode="hidden">
                    <a:xfrm rot="-84182">
                      <a:off x="4379" y="1269"/>
                      <a:ext cx="754" cy="34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th-TH" sz="2800">
                        <a:solidFill>
                          <a:srgbClr val="FFCC00"/>
                        </a:solidFill>
                        <a:effectLst/>
                        <a:latin typeface="Arial" pitchFamily="34" charset="0"/>
                        <a:cs typeface="Angsana New" pitchFamily="18" charset="-34"/>
                      </a:endParaRPr>
                    </a:p>
                  </p:txBody>
                </p:sp>
              </p:grpSp>
              <p:grpSp>
                <p:nvGrpSpPr>
                  <p:cNvPr id="41" name="Group 30"/>
                  <p:cNvGrpSpPr>
                    <a:grpSpLocks/>
                  </p:cNvGrpSpPr>
                  <p:nvPr/>
                </p:nvGrpSpPr>
                <p:grpSpPr bwMode="auto">
                  <a:xfrm>
                    <a:off x="3012" y="889"/>
                    <a:ext cx="1879" cy="427"/>
                    <a:chOff x="2938" y="917"/>
                    <a:chExt cx="1879" cy="427"/>
                  </a:xfrm>
                </p:grpSpPr>
                <p:sp>
                  <p:nvSpPr>
                    <p:cNvPr id="119" name="Freeform 31"/>
                    <p:cNvSpPr>
                      <a:spLocks/>
                    </p:cNvSpPr>
                    <p:nvPr/>
                  </p:nvSpPr>
                  <p:spPr bwMode="hidden">
                    <a:xfrm rot="-802576">
                      <a:off x="2938" y="1129"/>
                      <a:ext cx="1232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th-TH" sz="2800">
                        <a:solidFill>
                          <a:srgbClr val="FFCC00"/>
                        </a:solidFill>
                        <a:effectLst/>
                        <a:latin typeface="Arial" pitchFamily="34" charset="0"/>
                        <a:cs typeface="Angsana New" pitchFamily="18" charset="-34"/>
                      </a:endParaRPr>
                    </a:p>
                  </p:txBody>
                </p:sp>
                <p:sp>
                  <p:nvSpPr>
                    <p:cNvPr id="120" name="Freeform 32"/>
                    <p:cNvSpPr>
                      <a:spLocks/>
                    </p:cNvSpPr>
                    <p:nvPr/>
                  </p:nvSpPr>
                  <p:spPr bwMode="hidden">
                    <a:xfrm rot="-802576">
                      <a:off x="4155" y="920"/>
                      <a:ext cx="662" cy="335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th-TH" sz="2800">
                        <a:solidFill>
                          <a:srgbClr val="FFCC00"/>
                        </a:solidFill>
                        <a:effectLst/>
                        <a:latin typeface="Arial" pitchFamily="34" charset="0"/>
                        <a:cs typeface="Angsana New" pitchFamily="18" charset="-34"/>
                      </a:endParaRPr>
                    </a:p>
                  </p:txBody>
                </p:sp>
              </p:grpSp>
              <p:grpSp>
                <p:nvGrpSpPr>
                  <p:cNvPr id="42" name="Group 33"/>
                  <p:cNvGrpSpPr>
                    <a:grpSpLocks/>
                  </p:cNvGrpSpPr>
                  <p:nvPr/>
                </p:nvGrpSpPr>
                <p:grpSpPr bwMode="auto">
                  <a:xfrm>
                    <a:off x="711" y="1625"/>
                    <a:ext cx="1257" cy="2326"/>
                    <a:chOff x="637" y="1653"/>
                    <a:chExt cx="1257" cy="2326"/>
                  </a:xfrm>
                </p:grpSpPr>
                <p:sp>
                  <p:nvSpPr>
                    <p:cNvPr id="117" name="Freeform 34"/>
                    <p:cNvSpPr>
                      <a:spLocks/>
                    </p:cNvSpPr>
                    <p:nvPr/>
                  </p:nvSpPr>
                  <p:spPr bwMode="hidden">
                    <a:xfrm rot="18888116" flipH="1">
                      <a:off x="876" y="2358"/>
                      <a:ext cx="1724" cy="313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th-TH" sz="2800">
                        <a:solidFill>
                          <a:srgbClr val="FFCC00"/>
                        </a:solidFill>
                        <a:effectLst/>
                        <a:latin typeface="Arial" pitchFamily="34" charset="0"/>
                        <a:cs typeface="Angsana New" pitchFamily="18" charset="-34"/>
                      </a:endParaRPr>
                    </a:p>
                  </p:txBody>
                </p:sp>
                <p:sp>
                  <p:nvSpPr>
                    <p:cNvPr id="118" name="Freeform 35"/>
                    <p:cNvSpPr>
                      <a:spLocks/>
                    </p:cNvSpPr>
                    <p:nvPr/>
                  </p:nvSpPr>
                  <p:spPr bwMode="hidden">
                    <a:xfrm rot="18888116" flipH="1">
                      <a:off x="419" y="3271"/>
                      <a:ext cx="926" cy="49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th-TH" sz="2800">
                        <a:solidFill>
                          <a:srgbClr val="FFCC00"/>
                        </a:solidFill>
                        <a:effectLst/>
                        <a:latin typeface="Arial" pitchFamily="34" charset="0"/>
                        <a:cs typeface="Angsana New" pitchFamily="18" charset="-34"/>
                      </a:endParaRPr>
                    </a:p>
                  </p:txBody>
                </p:sp>
              </p:grpSp>
              <p:grpSp>
                <p:nvGrpSpPr>
                  <p:cNvPr id="43" name="Group 36"/>
                  <p:cNvGrpSpPr>
                    <a:grpSpLocks/>
                  </p:cNvGrpSpPr>
                  <p:nvPr/>
                </p:nvGrpSpPr>
                <p:grpSpPr bwMode="auto">
                  <a:xfrm>
                    <a:off x="69" y="2168"/>
                    <a:ext cx="2463" cy="1332"/>
                    <a:chOff x="-5" y="2196"/>
                    <a:chExt cx="2463" cy="1332"/>
                  </a:xfrm>
                </p:grpSpPr>
                <p:sp>
                  <p:nvSpPr>
                    <p:cNvPr id="115" name="Freeform 37"/>
                    <p:cNvSpPr>
                      <a:spLocks/>
                    </p:cNvSpPr>
                    <p:nvPr/>
                  </p:nvSpPr>
                  <p:spPr bwMode="hidden">
                    <a:xfrm rot="19495919" flipH="1">
                      <a:off x="644" y="2196"/>
                      <a:ext cx="1814" cy="348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th-TH" sz="2800">
                        <a:solidFill>
                          <a:srgbClr val="FFCC00"/>
                        </a:solidFill>
                        <a:effectLst/>
                        <a:latin typeface="Arial" pitchFamily="34" charset="0"/>
                        <a:cs typeface="Angsana New" pitchFamily="18" charset="-34"/>
                      </a:endParaRPr>
                    </a:p>
                  </p:txBody>
                </p:sp>
                <p:sp>
                  <p:nvSpPr>
                    <p:cNvPr id="116" name="Freeform 38"/>
                    <p:cNvSpPr>
                      <a:spLocks/>
                    </p:cNvSpPr>
                    <p:nvPr/>
                  </p:nvSpPr>
                  <p:spPr bwMode="hidden">
                    <a:xfrm rot="19495919" flipH="1">
                      <a:off x="-2" y="2984"/>
                      <a:ext cx="976" cy="547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th-TH" sz="2800">
                        <a:solidFill>
                          <a:srgbClr val="FFCC00"/>
                        </a:solidFill>
                        <a:effectLst/>
                        <a:latin typeface="Arial" pitchFamily="34" charset="0"/>
                        <a:cs typeface="Angsana New" pitchFamily="18" charset="-34"/>
                      </a:endParaRPr>
                    </a:p>
                  </p:txBody>
                </p:sp>
              </p:grpSp>
              <p:grpSp>
                <p:nvGrpSpPr>
                  <p:cNvPr id="44" name="Group 39"/>
                  <p:cNvGrpSpPr>
                    <a:grpSpLocks/>
                  </p:cNvGrpSpPr>
                  <p:nvPr/>
                </p:nvGrpSpPr>
                <p:grpSpPr bwMode="auto">
                  <a:xfrm>
                    <a:off x="22" y="1981"/>
                    <a:ext cx="2477" cy="1064"/>
                    <a:chOff x="-52" y="2009"/>
                    <a:chExt cx="2477" cy="1064"/>
                  </a:xfrm>
                </p:grpSpPr>
                <p:sp>
                  <p:nvSpPr>
                    <p:cNvPr id="113" name="Freeform 40"/>
                    <p:cNvSpPr>
                      <a:spLocks/>
                    </p:cNvSpPr>
                    <p:nvPr/>
                  </p:nvSpPr>
                  <p:spPr bwMode="hidden">
                    <a:xfrm rot="20017085" flipH="1">
                      <a:off x="689" y="2009"/>
                      <a:ext cx="1733" cy="304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th-TH" sz="2800">
                        <a:solidFill>
                          <a:srgbClr val="FFCC00"/>
                        </a:solidFill>
                        <a:effectLst/>
                        <a:latin typeface="Arial" pitchFamily="34" charset="0"/>
                        <a:cs typeface="Angsana New" pitchFamily="18" charset="-34"/>
                      </a:endParaRPr>
                    </a:p>
                  </p:txBody>
                </p:sp>
                <p:sp>
                  <p:nvSpPr>
                    <p:cNvPr id="114" name="Freeform 41"/>
                    <p:cNvSpPr>
                      <a:spLocks/>
                    </p:cNvSpPr>
                    <p:nvPr/>
                  </p:nvSpPr>
                  <p:spPr bwMode="hidden">
                    <a:xfrm rot="20017085" flipH="1">
                      <a:off x="-52" y="2596"/>
                      <a:ext cx="932" cy="474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th-TH" sz="2800">
                        <a:solidFill>
                          <a:srgbClr val="FFCC00"/>
                        </a:solidFill>
                        <a:effectLst/>
                        <a:latin typeface="Arial" pitchFamily="34" charset="0"/>
                        <a:cs typeface="Angsana New" pitchFamily="18" charset="-34"/>
                      </a:endParaRPr>
                    </a:p>
                  </p:txBody>
                </p:sp>
              </p:grpSp>
              <p:grpSp>
                <p:nvGrpSpPr>
                  <p:cNvPr id="45" name="Group 42"/>
                  <p:cNvGrpSpPr>
                    <a:grpSpLocks/>
                  </p:cNvGrpSpPr>
                  <p:nvPr/>
                </p:nvGrpSpPr>
                <p:grpSpPr bwMode="auto">
                  <a:xfrm>
                    <a:off x="0" y="1785"/>
                    <a:ext cx="2472" cy="927"/>
                    <a:chOff x="-74" y="1813"/>
                    <a:chExt cx="2472" cy="927"/>
                  </a:xfrm>
                </p:grpSpPr>
                <p:sp>
                  <p:nvSpPr>
                    <p:cNvPr id="111" name="Freeform 43"/>
                    <p:cNvSpPr>
                      <a:spLocks/>
                    </p:cNvSpPr>
                    <p:nvPr/>
                  </p:nvSpPr>
                  <p:spPr bwMode="hidden">
                    <a:xfrm rot="20519637" flipH="1">
                      <a:off x="720" y="1816"/>
                      <a:ext cx="1675" cy="33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th-TH" sz="2800">
                        <a:solidFill>
                          <a:srgbClr val="FFCC00"/>
                        </a:solidFill>
                        <a:effectLst/>
                        <a:latin typeface="Arial" pitchFamily="34" charset="0"/>
                        <a:cs typeface="Angsana New" pitchFamily="18" charset="-34"/>
                      </a:endParaRPr>
                    </a:p>
                  </p:txBody>
                </p:sp>
                <p:sp>
                  <p:nvSpPr>
                    <p:cNvPr id="112" name="Freeform 44"/>
                    <p:cNvSpPr>
                      <a:spLocks/>
                    </p:cNvSpPr>
                    <p:nvPr/>
                  </p:nvSpPr>
                  <p:spPr bwMode="hidden">
                    <a:xfrm rot="20519637" flipH="1">
                      <a:off x="-74" y="2214"/>
                      <a:ext cx="901" cy="529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th-TH" sz="2800">
                        <a:solidFill>
                          <a:srgbClr val="FFCC00"/>
                        </a:solidFill>
                        <a:effectLst/>
                        <a:latin typeface="Arial" pitchFamily="34" charset="0"/>
                        <a:cs typeface="Angsana New" pitchFamily="18" charset="-34"/>
                      </a:endParaRPr>
                    </a:p>
                  </p:txBody>
                </p:sp>
              </p:grpSp>
              <p:grpSp>
                <p:nvGrpSpPr>
                  <p:cNvPr id="46" name="Group 45"/>
                  <p:cNvGrpSpPr>
                    <a:grpSpLocks/>
                  </p:cNvGrpSpPr>
                  <p:nvPr/>
                </p:nvGrpSpPr>
                <p:grpSpPr bwMode="auto">
                  <a:xfrm>
                    <a:off x="96" y="1563"/>
                    <a:ext cx="2342" cy="657"/>
                    <a:chOff x="22" y="1591"/>
                    <a:chExt cx="2342" cy="657"/>
                  </a:xfrm>
                </p:grpSpPr>
                <p:sp>
                  <p:nvSpPr>
                    <p:cNvPr id="109" name="Freeform 46"/>
                    <p:cNvSpPr>
                      <a:spLocks/>
                    </p:cNvSpPr>
                    <p:nvPr/>
                  </p:nvSpPr>
                  <p:spPr bwMode="hidden">
                    <a:xfrm rot="21136207" flipH="1">
                      <a:off x="819" y="1591"/>
                      <a:ext cx="1545" cy="312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th-TH" sz="2800">
                        <a:solidFill>
                          <a:srgbClr val="FFCC00"/>
                        </a:solidFill>
                        <a:effectLst/>
                        <a:latin typeface="Arial" pitchFamily="34" charset="0"/>
                        <a:cs typeface="Angsana New" pitchFamily="18" charset="-34"/>
                      </a:endParaRPr>
                    </a:p>
                  </p:txBody>
                </p:sp>
                <p:sp>
                  <p:nvSpPr>
                    <p:cNvPr id="110" name="Freeform 47"/>
                    <p:cNvSpPr>
                      <a:spLocks/>
                    </p:cNvSpPr>
                    <p:nvPr/>
                  </p:nvSpPr>
                  <p:spPr bwMode="hidden">
                    <a:xfrm rot="21136207" flipH="1">
                      <a:off x="25" y="1758"/>
                      <a:ext cx="828" cy="487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th-TH" sz="2800">
                        <a:solidFill>
                          <a:srgbClr val="FFCC00"/>
                        </a:solidFill>
                        <a:effectLst/>
                        <a:latin typeface="Arial" pitchFamily="34" charset="0"/>
                        <a:cs typeface="Angsana New" pitchFamily="18" charset="-34"/>
                      </a:endParaRPr>
                    </a:p>
                  </p:txBody>
                </p:sp>
              </p:grpSp>
              <p:grpSp>
                <p:nvGrpSpPr>
                  <p:cNvPr id="47" name="Group 48"/>
                  <p:cNvGrpSpPr>
                    <a:grpSpLocks/>
                  </p:cNvGrpSpPr>
                  <p:nvPr/>
                </p:nvGrpSpPr>
                <p:grpSpPr bwMode="auto">
                  <a:xfrm>
                    <a:off x="263" y="1418"/>
                    <a:ext cx="2150" cy="343"/>
                    <a:chOff x="189" y="1446"/>
                    <a:chExt cx="2150" cy="343"/>
                  </a:xfrm>
                </p:grpSpPr>
                <p:sp>
                  <p:nvSpPr>
                    <p:cNvPr id="107" name="Freeform 49"/>
                    <p:cNvSpPr>
                      <a:spLocks/>
                    </p:cNvSpPr>
                    <p:nvPr/>
                  </p:nvSpPr>
                  <p:spPr bwMode="hidden">
                    <a:xfrm rot="84182" flipH="1">
                      <a:off x="934" y="1466"/>
                      <a:ext cx="1402" cy="219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th-TH" sz="2800">
                        <a:solidFill>
                          <a:srgbClr val="FFCC00"/>
                        </a:solidFill>
                        <a:effectLst/>
                        <a:latin typeface="Arial" pitchFamily="34" charset="0"/>
                        <a:cs typeface="Angsana New" pitchFamily="18" charset="-34"/>
                      </a:endParaRPr>
                    </a:p>
                  </p:txBody>
                </p:sp>
                <p:sp>
                  <p:nvSpPr>
                    <p:cNvPr id="108" name="Freeform 50"/>
                    <p:cNvSpPr>
                      <a:spLocks/>
                    </p:cNvSpPr>
                    <p:nvPr/>
                  </p:nvSpPr>
                  <p:spPr bwMode="hidden">
                    <a:xfrm rot="84182" flipH="1">
                      <a:off x="189" y="1443"/>
                      <a:ext cx="754" cy="34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th-TH" sz="2800">
                        <a:solidFill>
                          <a:srgbClr val="FFCC00"/>
                        </a:solidFill>
                        <a:effectLst/>
                        <a:latin typeface="Arial" pitchFamily="34" charset="0"/>
                        <a:cs typeface="Angsana New" pitchFamily="18" charset="-34"/>
                      </a:endParaRPr>
                    </a:p>
                  </p:txBody>
                </p:sp>
              </p:grpSp>
              <p:grpSp>
                <p:nvGrpSpPr>
                  <p:cNvPr id="48" name="Group 51"/>
                  <p:cNvGrpSpPr>
                    <a:grpSpLocks/>
                  </p:cNvGrpSpPr>
                  <p:nvPr/>
                </p:nvGrpSpPr>
                <p:grpSpPr bwMode="auto">
                  <a:xfrm>
                    <a:off x="579" y="1066"/>
                    <a:ext cx="1879" cy="427"/>
                    <a:chOff x="505" y="1094"/>
                    <a:chExt cx="1879" cy="427"/>
                  </a:xfrm>
                </p:grpSpPr>
                <p:sp>
                  <p:nvSpPr>
                    <p:cNvPr id="105" name="Freeform 52"/>
                    <p:cNvSpPr>
                      <a:spLocks/>
                    </p:cNvSpPr>
                    <p:nvPr/>
                  </p:nvSpPr>
                  <p:spPr bwMode="hidden">
                    <a:xfrm rot="802576" flipH="1">
                      <a:off x="1152" y="1306"/>
                      <a:ext cx="1232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th-TH" sz="2800">
                        <a:solidFill>
                          <a:srgbClr val="FFCC00"/>
                        </a:solidFill>
                        <a:effectLst/>
                        <a:latin typeface="Arial" pitchFamily="34" charset="0"/>
                        <a:cs typeface="Angsana New" pitchFamily="18" charset="-34"/>
                      </a:endParaRPr>
                    </a:p>
                  </p:txBody>
                </p:sp>
                <p:sp>
                  <p:nvSpPr>
                    <p:cNvPr id="106" name="Freeform 53"/>
                    <p:cNvSpPr>
                      <a:spLocks/>
                    </p:cNvSpPr>
                    <p:nvPr/>
                  </p:nvSpPr>
                  <p:spPr bwMode="hidden">
                    <a:xfrm rot="802576" flipH="1">
                      <a:off x="505" y="1094"/>
                      <a:ext cx="662" cy="34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th-TH" sz="2800">
                        <a:solidFill>
                          <a:srgbClr val="FFCC00"/>
                        </a:solidFill>
                        <a:effectLst/>
                        <a:latin typeface="Arial" pitchFamily="34" charset="0"/>
                        <a:cs typeface="Angsana New" pitchFamily="18" charset="-34"/>
                      </a:endParaRPr>
                    </a:p>
                  </p:txBody>
                </p:sp>
              </p:grpSp>
              <p:grpSp>
                <p:nvGrpSpPr>
                  <p:cNvPr id="49" name="Group 54"/>
                  <p:cNvGrpSpPr>
                    <a:grpSpLocks/>
                  </p:cNvGrpSpPr>
                  <p:nvPr/>
                </p:nvGrpSpPr>
                <p:grpSpPr bwMode="auto">
                  <a:xfrm>
                    <a:off x="690" y="871"/>
                    <a:ext cx="1850" cy="554"/>
                    <a:chOff x="616" y="899"/>
                    <a:chExt cx="1850" cy="554"/>
                  </a:xfrm>
                </p:grpSpPr>
                <p:sp>
                  <p:nvSpPr>
                    <p:cNvPr id="103" name="Freeform 55"/>
                    <p:cNvSpPr>
                      <a:spLocks/>
                    </p:cNvSpPr>
                    <p:nvPr/>
                  </p:nvSpPr>
                  <p:spPr bwMode="hidden">
                    <a:xfrm rot="1277471" flipH="1">
                      <a:off x="1233" y="1238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th-TH" sz="2800">
                        <a:solidFill>
                          <a:srgbClr val="FFCC00"/>
                        </a:solidFill>
                        <a:effectLst/>
                        <a:latin typeface="Arial" pitchFamily="34" charset="0"/>
                        <a:cs typeface="Angsana New" pitchFamily="18" charset="-34"/>
                      </a:endParaRPr>
                    </a:p>
                  </p:txBody>
                </p:sp>
                <p:sp>
                  <p:nvSpPr>
                    <p:cNvPr id="104" name="Freeform 56"/>
                    <p:cNvSpPr>
                      <a:spLocks/>
                    </p:cNvSpPr>
                    <p:nvPr/>
                  </p:nvSpPr>
                  <p:spPr bwMode="hidden">
                    <a:xfrm rot="1277471" flipH="1">
                      <a:off x="616" y="902"/>
                      <a:ext cx="662" cy="335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th-TH" sz="2800">
                        <a:solidFill>
                          <a:srgbClr val="FFCC00"/>
                        </a:solidFill>
                        <a:effectLst/>
                        <a:latin typeface="Arial" pitchFamily="34" charset="0"/>
                        <a:cs typeface="Angsana New" pitchFamily="18" charset="-34"/>
                      </a:endParaRPr>
                    </a:p>
                  </p:txBody>
                </p:sp>
              </p:grpSp>
              <p:grpSp>
                <p:nvGrpSpPr>
                  <p:cNvPr id="50" name="Group 57"/>
                  <p:cNvGrpSpPr>
                    <a:grpSpLocks/>
                  </p:cNvGrpSpPr>
                  <p:nvPr/>
                </p:nvGrpSpPr>
                <p:grpSpPr bwMode="auto">
                  <a:xfrm>
                    <a:off x="911" y="589"/>
                    <a:ext cx="1767" cy="743"/>
                    <a:chOff x="911" y="589"/>
                    <a:chExt cx="1767" cy="743"/>
                  </a:xfrm>
                </p:grpSpPr>
                <p:sp>
                  <p:nvSpPr>
                    <p:cNvPr id="101" name="Freeform 58"/>
                    <p:cNvSpPr>
                      <a:spLocks/>
                    </p:cNvSpPr>
                    <p:nvPr/>
                  </p:nvSpPr>
                  <p:spPr bwMode="hidden">
                    <a:xfrm rot="2028410" flipH="1">
                      <a:off x="1446" y="1117"/>
                      <a:ext cx="1232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th-TH" sz="2800">
                        <a:solidFill>
                          <a:srgbClr val="FFCC00"/>
                        </a:solidFill>
                        <a:effectLst/>
                        <a:latin typeface="Arial" pitchFamily="34" charset="0"/>
                        <a:cs typeface="Angsana New" pitchFamily="18" charset="-34"/>
                      </a:endParaRPr>
                    </a:p>
                  </p:txBody>
                </p:sp>
                <p:sp>
                  <p:nvSpPr>
                    <p:cNvPr id="102" name="Freeform 59"/>
                    <p:cNvSpPr>
                      <a:spLocks/>
                    </p:cNvSpPr>
                    <p:nvPr/>
                  </p:nvSpPr>
                  <p:spPr bwMode="hidden">
                    <a:xfrm rot="2028410" flipH="1">
                      <a:off x="911" y="592"/>
                      <a:ext cx="662" cy="335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th-TH" sz="2800">
                        <a:solidFill>
                          <a:srgbClr val="FFCC00"/>
                        </a:solidFill>
                        <a:effectLst/>
                        <a:latin typeface="Arial" pitchFamily="34" charset="0"/>
                        <a:cs typeface="Angsana New" pitchFamily="18" charset="-34"/>
                      </a:endParaRPr>
                    </a:p>
                  </p:txBody>
                </p:sp>
              </p:grpSp>
              <p:grpSp>
                <p:nvGrpSpPr>
                  <p:cNvPr id="51" name="Group 60"/>
                  <p:cNvGrpSpPr>
                    <a:grpSpLocks/>
                  </p:cNvGrpSpPr>
                  <p:nvPr/>
                </p:nvGrpSpPr>
                <p:grpSpPr bwMode="auto">
                  <a:xfrm>
                    <a:off x="1120" y="300"/>
                    <a:ext cx="1693" cy="892"/>
                    <a:chOff x="1120" y="300"/>
                    <a:chExt cx="1693" cy="892"/>
                  </a:xfrm>
                </p:grpSpPr>
                <p:sp>
                  <p:nvSpPr>
                    <p:cNvPr id="99" name="Freeform 61"/>
                    <p:cNvSpPr>
                      <a:spLocks/>
                    </p:cNvSpPr>
                    <p:nvPr/>
                  </p:nvSpPr>
                  <p:spPr bwMode="hidden">
                    <a:xfrm rot="2664424" flipH="1">
                      <a:off x="1562" y="977"/>
                      <a:ext cx="1251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th-TH" sz="2800">
                        <a:solidFill>
                          <a:srgbClr val="FFCC00"/>
                        </a:solidFill>
                        <a:effectLst/>
                        <a:latin typeface="Arial" pitchFamily="34" charset="0"/>
                        <a:cs typeface="Angsana New" pitchFamily="18" charset="-34"/>
                      </a:endParaRPr>
                    </a:p>
                  </p:txBody>
                </p:sp>
                <p:sp>
                  <p:nvSpPr>
                    <p:cNvPr id="100" name="Freeform 62"/>
                    <p:cNvSpPr>
                      <a:spLocks/>
                    </p:cNvSpPr>
                    <p:nvPr/>
                  </p:nvSpPr>
                  <p:spPr bwMode="hidden">
                    <a:xfrm rot="2664424" flipH="1">
                      <a:off x="1120" y="300"/>
                      <a:ext cx="672" cy="339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th-TH" sz="2800">
                        <a:solidFill>
                          <a:srgbClr val="FFCC00"/>
                        </a:solidFill>
                        <a:effectLst/>
                        <a:latin typeface="Arial" pitchFamily="34" charset="0"/>
                        <a:cs typeface="Angsana New" pitchFamily="18" charset="-34"/>
                      </a:endParaRPr>
                    </a:p>
                  </p:txBody>
                </p:sp>
              </p:grpSp>
              <p:grpSp>
                <p:nvGrpSpPr>
                  <p:cNvPr id="52" name="Group 63"/>
                  <p:cNvGrpSpPr>
                    <a:grpSpLocks/>
                  </p:cNvGrpSpPr>
                  <p:nvPr/>
                </p:nvGrpSpPr>
                <p:grpSpPr bwMode="auto">
                  <a:xfrm>
                    <a:off x="1707" y="76"/>
                    <a:ext cx="778" cy="1512"/>
                    <a:chOff x="1633" y="104"/>
                    <a:chExt cx="778" cy="1512"/>
                  </a:xfrm>
                </p:grpSpPr>
                <p:sp>
                  <p:nvSpPr>
                    <p:cNvPr id="97" name="Freeform 64"/>
                    <p:cNvSpPr>
                      <a:spLocks/>
                    </p:cNvSpPr>
                    <p:nvPr/>
                  </p:nvSpPr>
                  <p:spPr bwMode="hidden">
                    <a:xfrm rot="3473776" flipH="1">
                      <a:off x="1750" y="961"/>
                      <a:ext cx="1103" cy="214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th-TH" sz="2800">
                        <a:solidFill>
                          <a:srgbClr val="FFCC00"/>
                        </a:solidFill>
                        <a:effectLst/>
                        <a:latin typeface="Arial" pitchFamily="34" charset="0"/>
                        <a:cs typeface="Angsana New" pitchFamily="18" charset="-34"/>
                      </a:endParaRPr>
                    </a:p>
                  </p:txBody>
                </p:sp>
                <p:sp>
                  <p:nvSpPr>
                    <p:cNvPr id="98" name="Freeform 65"/>
                    <p:cNvSpPr>
                      <a:spLocks/>
                    </p:cNvSpPr>
                    <p:nvPr/>
                  </p:nvSpPr>
                  <p:spPr bwMode="hidden">
                    <a:xfrm rot="3473776" flipH="1">
                      <a:off x="1506" y="231"/>
                      <a:ext cx="591" cy="337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th-TH" sz="2800">
                        <a:solidFill>
                          <a:srgbClr val="FFCC00"/>
                        </a:solidFill>
                        <a:effectLst/>
                        <a:latin typeface="Arial" pitchFamily="34" charset="0"/>
                        <a:cs typeface="Angsana New" pitchFamily="18" charset="-34"/>
                      </a:endParaRPr>
                    </a:p>
                  </p:txBody>
                </p:sp>
              </p:grpSp>
              <p:grpSp>
                <p:nvGrpSpPr>
                  <p:cNvPr id="53" name="Group 66"/>
                  <p:cNvGrpSpPr>
                    <a:grpSpLocks/>
                  </p:cNvGrpSpPr>
                  <p:nvPr/>
                </p:nvGrpSpPr>
                <p:grpSpPr bwMode="auto">
                  <a:xfrm>
                    <a:off x="2009" y="0"/>
                    <a:ext cx="634" cy="1534"/>
                    <a:chOff x="1935" y="28"/>
                    <a:chExt cx="634" cy="1534"/>
                  </a:xfrm>
                </p:grpSpPr>
                <p:sp>
                  <p:nvSpPr>
                    <p:cNvPr id="95" name="Freeform 67"/>
                    <p:cNvSpPr>
                      <a:spLocks/>
                    </p:cNvSpPr>
                    <p:nvPr/>
                  </p:nvSpPr>
                  <p:spPr bwMode="hidden">
                    <a:xfrm rot="4126480" flipH="1">
                      <a:off x="1928" y="927"/>
                      <a:ext cx="1063" cy="214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th-TH" sz="2800">
                        <a:solidFill>
                          <a:srgbClr val="FFCC00"/>
                        </a:solidFill>
                        <a:effectLst/>
                        <a:latin typeface="Arial" pitchFamily="34" charset="0"/>
                        <a:cs typeface="Angsana New" pitchFamily="18" charset="-34"/>
                      </a:endParaRPr>
                    </a:p>
                  </p:txBody>
                </p:sp>
                <p:sp>
                  <p:nvSpPr>
                    <p:cNvPr id="96" name="Freeform 68"/>
                    <p:cNvSpPr>
                      <a:spLocks/>
                    </p:cNvSpPr>
                    <p:nvPr/>
                  </p:nvSpPr>
                  <p:spPr bwMode="hidden">
                    <a:xfrm rot="4126480" flipH="1">
                      <a:off x="1820" y="147"/>
                      <a:ext cx="569" cy="33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th-TH" sz="2800">
                        <a:solidFill>
                          <a:srgbClr val="FFCC00"/>
                        </a:solidFill>
                        <a:effectLst/>
                        <a:latin typeface="Arial" pitchFamily="34" charset="0"/>
                        <a:cs typeface="Angsana New" pitchFamily="18" charset="-34"/>
                      </a:endParaRPr>
                    </a:p>
                  </p:txBody>
                </p:sp>
              </p:grpSp>
              <p:grpSp>
                <p:nvGrpSpPr>
                  <p:cNvPr id="54" name="Group 69"/>
                  <p:cNvGrpSpPr>
                    <a:grpSpLocks/>
                  </p:cNvGrpSpPr>
                  <p:nvPr/>
                </p:nvGrpSpPr>
                <p:grpSpPr bwMode="auto">
                  <a:xfrm>
                    <a:off x="2896" y="644"/>
                    <a:ext cx="1845" cy="566"/>
                    <a:chOff x="2822" y="672"/>
                    <a:chExt cx="1845" cy="566"/>
                  </a:xfrm>
                </p:grpSpPr>
                <p:sp>
                  <p:nvSpPr>
                    <p:cNvPr id="93" name="Freeform 70"/>
                    <p:cNvSpPr>
                      <a:spLocks/>
                    </p:cNvSpPr>
                    <p:nvPr/>
                  </p:nvSpPr>
                  <p:spPr bwMode="hidden">
                    <a:xfrm rot="-1325434">
                      <a:off x="2825" y="1023"/>
                      <a:ext cx="1231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th-TH" sz="2800">
                        <a:solidFill>
                          <a:srgbClr val="FFCC00"/>
                        </a:solidFill>
                        <a:effectLst/>
                        <a:latin typeface="Arial" pitchFamily="34" charset="0"/>
                        <a:cs typeface="Angsana New" pitchFamily="18" charset="-34"/>
                      </a:endParaRPr>
                    </a:p>
                  </p:txBody>
                </p:sp>
                <p:sp>
                  <p:nvSpPr>
                    <p:cNvPr id="94" name="Freeform 71"/>
                    <p:cNvSpPr>
                      <a:spLocks/>
                    </p:cNvSpPr>
                    <p:nvPr/>
                  </p:nvSpPr>
                  <p:spPr bwMode="hidden">
                    <a:xfrm rot="-1325434">
                      <a:off x="4007" y="672"/>
                      <a:ext cx="663" cy="34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th-TH" sz="2800">
                        <a:solidFill>
                          <a:srgbClr val="FFCC00"/>
                        </a:solidFill>
                        <a:effectLst/>
                        <a:latin typeface="Arial" pitchFamily="34" charset="0"/>
                        <a:cs typeface="Angsana New" pitchFamily="18" charset="-34"/>
                      </a:endParaRPr>
                    </a:p>
                  </p:txBody>
                </p:sp>
              </p:grpSp>
              <p:grpSp>
                <p:nvGrpSpPr>
                  <p:cNvPr id="55" name="Group 72"/>
                  <p:cNvGrpSpPr>
                    <a:grpSpLocks/>
                  </p:cNvGrpSpPr>
                  <p:nvPr/>
                </p:nvGrpSpPr>
                <p:grpSpPr bwMode="auto">
                  <a:xfrm>
                    <a:off x="2757" y="417"/>
                    <a:ext cx="1781" cy="717"/>
                    <a:chOff x="2683" y="445"/>
                    <a:chExt cx="1781" cy="717"/>
                  </a:xfrm>
                </p:grpSpPr>
                <p:sp>
                  <p:nvSpPr>
                    <p:cNvPr id="91" name="Freeform 73"/>
                    <p:cNvSpPr>
                      <a:spLocks/>
                    </p:cNvSpPr>
                    <p:nvPr/>
                  </p:nvSpPr>
                  <p:spPr bwMode="hidden">
                    <a:xfrm rot="-1921064">
                      <a:off x="2683" y="947"/>
                      <a:ext cx="1232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th-TH" sz="2800">
                        <a:solidFill>
                          <a:srgbClr val="FFCC00"/>
                        </a:solidFill>
                        <a:effectLst/>
                        <a:latin typeface="Arial" pitchFamily="34" charset="0"/>
                        <a:cs typeface="Angsana New" pitchFamily="18" charset="-34"/>
                      </a:endParaRPr>
                    </a:p>
                  </p:txBody>
                </p:sp>
                <p:sp>
                  <p:nvSpPr>
                    <p:cNvPr id="92" name="Freeform 74"/>
                    <p:cNvSpPr>
                      <a:spLocks/>
                    </p:cNvSpPr>
                    <p:nvPr/>
                  </p:nvSpPr>
                  <p:spPr bwMode="hidden">
                    <a:xfrm rot="-1921064">
                      <a:off x="3802" y="445"/>
                      <a:ext cx="662" cy="339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th-TH" sz="2800">
                        <a:solidFill>
                          <a:srgbClr val="FFCC00"/>
                        </a:solidFill>
                        <a:effectLst/>
                        <a:latin typeface="Arial" pitchFamily="34" charset="0"/>
                        <a:cs typeface="Angsana New" pitchFamily="18" charset="-34"/>
                      </a:endParaRPr>
                    </a:p>
                  </p:txBody>
                </p:sp>
              </p:grpSp>
              <p:sp>
                <p:nvSpPr>
                  <p:cNvPr id="56" name="Freeform 75"/>
                  <p:cNvSpPr>
                    <a:spLocks/>
                  </p:cNvSpPr>
                  <p:nvPr/>
                </p:nvSpPr>
                <p:spPr bwMode="hidden">
                  <a:xfrm rot="4578755" flipH="1">
                    <a:off x="2176" y="949"/>
                    <a:ext cx="1026" cy="14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th-TH" sz="2800">
                      <a:solidFill>
                        <a:srgbClr val="FFCC00"/>
                      </a:solidFill>
                      <a:effectLst/>
                      <a:latin typeface="Arial" pitchFamily="34" charset="0"/>
                      <a:cs typeface="Angsana New" pitchFamily="18" charset="-34"/>
                    </a:endParaRPr>
                  </a:p>
                </p:txBody>
              </p:sp>
              <p:sp>
                <p:nvSpPr>
                  <p:cNvPr id="57" name="Freeform 76"/>
                  <p:cNvSpPr>
                    <a:spLocks/>
                  </p:cNvSpPr>
                  <p:nvPr/>
                </p:nvSpPr>
                <p:spPr bwMode="hidden">
                  <a:xfrm rot="4578755" flipH="1">
                    <a:off x="2197" y="196"/>
                    <a:ext cx="552" cy="22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th-TH" sz="2800">
                      <a:solidFill>
                        <a:srgbClr val="FFCC00"/>
                      </a:solidFill>
                      <a:effectLst/>
                      <a:latin typeface="Arial" pitchFamily="34" charset="0"/>
                      <a:cs typeface="Angsana New" pitchFamily="18" charset="-34"/>
                    </a:endParaRPr>
                  </a:p>
                </p:txBody>
              </p:sp>
              <p:grpSp>
                <p:nvGrpSpPr>
                  <p:cNvPr id="58" name="Group 77"/>
                  <p:cNvGrpSpPr>
                    <a:grpSpLocks/>
                  </p:cNvGrpSpPr>
                  <p:nvPr/>
                </p:nvGrpSpPr>
                <p:grpSpPr bwMode="auto">
                  <a:xfrm>
                    <a:off x="2874" y="13"/>
                    <a:ext cx="640" cy="1520"/>
                    <a:chOff x="2800" y="41"/>
                    <a:chExt cx="640" cy="1520"/>
                  </a:xfrm>
                </p:grpSpPr>
                <p:sp>
                  <p:nvSpPr>
                    <p:cNvPr id="89" name="Freeform 78"/>
                    <p:cNvSpPr>
                      <a:spLocks/>
                    </p:cNvSpPr>
                    <p:nvPr/>
                  </p:nvSpPr>
                  <p:spPr bwMode="hidden">
                    <a:xfrm rot="-3857755">
                      <a:off x="2357" y="939"/>
                      <a:ext cx="1062" cy="18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th-TH" sz="2800">
                        <a:solidFill>
                          <a:srgbClr val="FFCC00"/>
                        </a:solidFill>
                        <a:effectLst/>
                        <a:latin typeface="Arial" pitchFamily="34" charset="0"/>
                        <a:cs typeface="Angsana New" pitchFamily="18" charset="-34"/>
                      </a:endParaRPr>
                    </a:p>
                  </p:txBody>
                </p:sp>
                <p:sp>
                  <p:nvSpPr>
                    <p:cNvPr id="90" name="Freeform 79"/>
                    <p:cNvSpPr>
                      <a:spLocks/>
                    </p:cNvSpPr>
                    <p:nvPr/>
                  </p:nvSpPr>
                  <p:spPr bwMode="hidden">
                    <a:xfrm rot="-3857755">
                      <a:off x="3010" y="182"/>
                      <a:ext cx="569" cy="291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th-TH" sz="2800">
                        <a:solidFill>
                          <a:srgbClr val="FFCC00"/>
                        </a:solidFill>
                        <a:effectLst/>
                        <a:latin typeface="Arial" pitchFamily="34" charset="0"/>
                        <a:cs typeface="Angsana New" pitchFamily="18" charset="-34"/>
                      </a:endParaRPr>
                    </a:p>
                  </p:txBody>
                </p:sp>
              </p:grpSp>
              <p:grpSp>
                <p:nvGrpSpPr>
                  <p:cNvPr id="59" name="Group 80"/>
                  <p:cNvGrpSpPr>
                    <a:grpSpLocks/>
                  </p:cNvGrpSpPr>
                  <p:nvPr/>
                </p:nvGrpSpPr>
                <p:grpSpPr bwMode="auto">
                  <a:xfrm>
                    <a:off x="3008" y="135"/>
                    <a:ext cx="1017" cy="1464"/>
                    <a:chOff x="2934" y="163"/>
                    <a:chExt cx="1017" cy="1464"/>
                  </a:xfrm>
                </p:grpSpPr>
                <p:sp>
                  <p:nvSpPr>
                    <p:cNvPr id="87" name="Freeform 81"/>
                    <p:cNvSpPr>
                      <a:spLocks/>
                    </p:cNvSpPr>
                    <p:nvPr/>
                  </p:nvSpPr>
                  <p:spPr bwMode="hidden">
                    <a:xfrm rot="-2777260">
                      <a:off x="2496" y="912"/>
                      <a:ext cx="1155" cy="270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th-TH" sz="2800">
                        <a:solidFill>
                          <a:srgbClr val="FFCC00"/>
                        </a:solidFill>
                        <a:effectLst/>
                        <a:latin typeface="Arial" pitchFamily="34" charset="0"/>
                        <a:cs typeface="Angsana New" pitchFamily="18" charset="-34"/>
                      </a:endParaRPr>
                    </a:p>
                  </p:txBody>
                </p:sp>
                <p:sp>
                  <p:nvSpPr>
                    <p:cNvPr id="88" name="Freeform 82"/>
                    <p:cNvSpPr>
                      <a:spLocks/>
                    </p:cNvSpPr>
                    <p:nvPr/>
                  </p:nvSpPr>
                  <p:spPr bwMode="hidden">
                    <a:xfrm rot="-2777260">
                      <a:off x="3431" y="260"/>
                      <a:ext cx="622" cy="42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th-TH" sz="2800">
                        <a:solidFill>
                          <a:srgbClr val="FFCC00"/>
                        </a:solidFill>
                        <a:effectLst/>
                        <a:latin typeface="Arial" pitchFamily="34" charset="0"/>
                        <a:cs typeface="Angsana New" pitchFamily="18" charset="-34"/>
                      </a:endParaRPr>
                    </a:p>
                  </p:txBody>
                </p:sp>
              </p:grpSp>
              <p:grpSp>
                <p:nvGrpSpPr>
                  <p:cNvPr id="60" name="Group 83"/>
                  <p:cNvGrpSpPr>
                    <a:grpSpLocks/>
                  </p:cNvGrpSpPr>
                  <p:nvPr/>
                </p:nvGrpSpPr>
                <p:grpSpPr bwMode="auto">
                  <a:xfrm>
                    <a:off x="2804" y="4"/>
                    <a:ext cx="243" cy="1448"/>
                    <a:chOff x="2730" y="32"/>
                    <a:chExt cx="243" cy="1448"/>
                  </a:xfrm>
                </p:grpSpPr>
                <p:sp>
                  <p:nvSpPr>
                    <p:cNvPr id="85" name="Freeform 84"/>
                    <p:cNvSpPr>
                      <a:spLocks/>
                    </p:cNvSpPr>
                    <p:nvPr/>
                  </p:nvSpPr>
                  <p:spPr bwMode="hidden">
                    <a:xfrm rot="-4903748">
                      <a:off x="2296" y="960"/>
                      <a:ext cx="954" cy="8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th-TH" sz="2800">
                        <a:solidFill>
                          <a:srgbClr val="FFCC00"/>
                        </a:solidFill>
                        <a:effectLst/>
                        <a:latin typeface="Arial" pitchFamily="34" charset="0"/>
                        <a:cs typeface="Angsana New" pitchFamily="18" charset="-34"/>
                      </a:endParaRPr>
                    </a:p>
                  </p:txBody>
                </p:sp>
                <p:sp>
                  <p:nvSpPr>
                    <p:cNvPr id="86" name="Freeform 85"/>
                    <p:cNvSpPr>
                      <a:spLocks/>
                    </p:cNvSpPr>
                    <p:nvPr/>
                  </p:nvSpPr>
                  <p:spPr bwMode="hidden">
                    <a:xfrm rot="-4903748">
                      <a:off x="2647" y="220"/>
                      <a:ext cx="512" cy="135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th-TH" sz="2800">
                        <a:solidFill>
                          <a:srgbClr val="FFCC00"/>
                        </a:solidFill>
                        <a:effectLst/>
                        <a:latin typeface="Arial" pitchFamily="34" charset="0"/>
                        <a:cs typeface="Angsana New" pitchFamily="18" charset="-34"/>
                      </a:endParaRPr>
                    </a:p>
                  </p:txBody>
                </p:sp>
              </p:grpSp>
              <p:grpSp>
                <p:nvGrpSpPr>
                  <p:cNvPr id="61" name="Group 86"/>
                  <p:cNvGrpSpPr>
                    <a:grpSpLocks/>
                  </p:cNvGrpSpPr>
                  <p:nvPr/>
                </p:nvGrpSpPr>
                <p:grpSpPr bwMode="auto">
                  <a:xfrm>
                    <a:off x="1017" y="1741"/>
                    <a:ext cx="1085" cy="2450"/>
                    <a:chOff x="943" y="1769"/>
                    <a:chExt cx="1085" cy="2450"/>
                  </a:xfrm>
                </p:grpSpPr>
                <p:sp>
                  <p:nvSpPr>
                    <p:cNvPr id="83" name="Freeform 87"/>
                    <p:cNvSpPr>
                      <a:spLocks/>
                    </p:cNvSpPr>
                    <p:nvPr/>
                  </p:nvSpPr>
                  <p:spPr bwMode="hidden">
                    <a:xfrm rot="18335692" flipH="1">
                      <a:off x="1011" y="2474"/>
                      <a:ext cx="1724" cy="313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th-TH" sz="2800">
                        <a:solidFill>
                          <a:srgbClr val="FFCC00"/>
                        </a:solidFill>
                        <a:effectLst/>
                        <a:latin typeface="Arial" pitchFamily="34" charset="0"/>
                        <a:cs typeface="Angsana New" pitchFamily="18" charset="-34"/>
                      </a:endParaRPr>
                    </a:p>
                  </p:txBody>
                </p:sp>
                <p:sp>
                  <p:nvSpPr>
                    <p:cNvPr id="84" name="Freeform 88"/>
                    <p:cNvSpPr>
                      <a:spLocks/>
                    </p:cNvSpPr>
                    <p:nvPr/>
                  </p:nvSpPr>
                  <p:spPr bwMode="hidden">
                    <a:xfrm rot="18335692" flipH="1">
                      <a:off x="727" y="3510"/>
                      <a:ext cx="923" cy="489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th-TH" sz="2800">
                        <a:solidFill>
                          <a:srgbClr val="FFCC00"/>
                        </a:solidFill>
                        <a:effectLst/>
                        <a:latin typeface="Arial" pitchFamily="34" charset="0"/>
                        <a:cs typeface="Angsana New" pitchFamily="18" charset="-34"/>
                      </a:endParaRPr>
                    </a:p>
                  </p:txBody>
                </p:sp>
              </p:grpSp>
              <p:grpSp>
                <p:nvGrpSpPr>
                  <p:cNvPr id="62" name="Group 89"/>
                  <p:cNvGrpSpPr>
                    <a:grpSpLocks/>
                  </p:cNvGrpSpPr>
                  <p:nvPr/>
                </p:nvGrpSpPr>
                <p:grpSpPr bwMode="auto">
                  <a:xfrm>
                    <a:off x="1529" y="1908"/>
                    <a:ext cx="766" cy="2373"/>
                    <a:chOff x="1455" y="1936"/>
                    <a:chExt cx="766" cy="2373"/>
                  </a:xfrm>
                </p:grpSpPr>
                <p:sp>
                  <p:nvSpPr>
                    <p:cNvPr id="81" name="Freeform 90"/>
                    <p:cNvSpPr>
                      <a:spLocks/>
                    </p:cNvSpPr>
                    <p:nvPr/>
                  </p:nvSpPr>
                  <p:spPr bwMode="hidden">
                    <a:xfrm rot="17542885" flipH="1">
                      <a:off x="1269" y="2575"/>
                      <a:ext cx="1595" cy="314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th-TH" sz="2800">
                        <a:solidFill>
                          <a:srgbClr val="FFCC00"/>
                        </a:solidFill>
                        <a:effectLst/>
                        <a:latin typeface="Arial" pitchFamily="34" charset="0"/>
                        <a:cs typeface="Angsana New" pitchFamily="18" charset="-34"/>
                      </a:endParaRPr>
                    </a:p>
                  </p:txBody>
                </p:sp>
                <p:sp>
                  <p:nvSpPr>
                    <p:cNvPr id="82" name="Freeform 91"/>
                    <p:cNvSpPr>
                      <a:spLocks/>
                    </p:cNvSpPr>
                    <p:nvPr/>
                  </p:nvSpPr>
                  <p:spPr bwMode="hidden">
                    <a:xfrm rot="17542885" flipH="1">
                      <a:off x="1273" y="3635"/>
                      <a:ext cx="856" cy="489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th-TH" sz="2800">
                        <a:solidFill>
                          <a:srgbClr val="FFCC00"/>
                        </a:solidFill>
                        <a:effectLst/>
                        <a:latin typeface="Arial" pitchFamily="34" charset="0"/>
                        <a:cs typeface="Angsana New" pitchFamily="18" charset="-34"/>
                      </a:endParaRPr>
                    </a:p>
                  </p:txBody>
                </p:sp>
              </p:grpSp>
              <p:grpSp>
                <p:nvGrpSpPr>
                  <p:cNvPr id="63" name="Group 92"/>
                  <p:cNvGrpSpPr>
                    <a:grpSpLocks/>
                  </p:cNvGrpSpPr>
                  <p:nvPr/>
                </p:nvGrpSpPr>
                <p:grpSpPr bwMode="auto">
                  <a:xfrm rot="88588">
                    <a:off x="2061" y="1962"/>
                    <a:ext cx="459" cy="2329"/>
                    <a:chOff x="1956" y="1990"/>
                    <a:chExt cx="492" cy="2604"/>
                  </a:xfrm>
                </p:grpSpPr>
                <p:sp>
                  <p:nvSpPr>
                    <p:cNvPr id="79" name="Freeform 93"/>
                    <p:cNvSpPr>
                      <a:spLocks/>
                    </p:cNvSpPr>
                    <p:nvPr/>
                  </p:nvSpPr>
                  <p:spPr bwMode="hidden">
                    <a:xfrm rot="16782062" flipH="1">
                      <a:off x="1437" y="2693"/>
                      <a:ext cx="1710" cy="299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th-TH" sz="2800">
                        <a:solidFill>
                          <a:srgbClr val="FFCC00"/>
                        </a:solidFill>
                        <a:effectLst/>
                        <a:latin typeface="Arial" pitchFamily="34" charset="0"/>
                        <a:cs typeface="Angsana New" pitchFamily="18" charset="-34"/>
                      </a:endParaRPr>
                    </a:p>
                  </p:txBody>
                </p:sp>
                <p:sp>
                  <p:nvSpPr>
                    <p:cNvPr id="80" name="Freeform 94"/>
                    <p:cNvSpPr>
                      <a:spLocks/>
                    </p:cNvSpPr>
                    <p:nvPr/>
                  </p:nvSpPr>
                  <p:spPr bwMode="hidden">
                    <a:xfrm rot="16782062" flipH="1">
                      <a:off x="1729" y="3895"/>
                      <a:ext cx="917" cy="471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th-TH" sz="2800">
                        <a:solidFill>
                          <a:srgbClr val="FFCC00"/>
                        </a:solidFill>
                        <a:effectLst/>
                        <a:latin typeface="Arial" pitchFamily="34" charset="0"/>
                        <a:cs typeface="Angsana New" pitchFamily="18" charset="-34"/>
                      </a:endParaRPr>
                    </a:p>
                  </p:txBody>
                </p:sp>
              </p:grpSp>
              <p:grpSp>
                <p:nvGrpSpPr>
                  <p:cNvPr id="64" name="Group 95"/>
                  <p:cNvGrpSpPr>
                    <a:grpSpLocks/>
                  </p:cNvGrpSpPr>
                  <p:nvPr/>
                </p:nvGrpSpPr>
                <p:grpSpPr bwMode="auto">
                  <a:xfrm>
                    <a:off x="3408" y="1689"/>
                    <a:ext cx="1125" cy="2426"/>
                    <a:chOff x="3334" y="1717"/>
                    <a:chExt cx="1125" cy="2426"/>
                  </a:xfrm>
                </p:grpSpPr>
                <p:sp>
                  <p:nvSpPr>
                    <p:cNvPr id="77" name="Freeform 96"/>
                    <p:cNvSpPr>
                      <a:spLocks/>
                    </p:cNvSpPr>
                    <p:nvPr/>
                  </p:nvSpPr>
                  <p:spPr bwMode="hidden">
                    <a:xfrm rot="3144576">
                      <a:off x="2626" y="2423"/>
                      <a:ext cx="1724" cy="314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th-TH" sz="2800">
                        <a:solidFill>
                          <a:srgbClr val="FFCC00"/>
                        </a:solidFill>
                        <a:effectLst/>
                        <a:latin typeface="Arial" pitchFamily="34" charset="0"/>
                        <a:cs typeface="Angsana New" pitchFamily="18" charset="-34"/>
                      </a:endParaRPr>
                    </a:p>
                  </p:txBody>
                </p:sp>
                <p:sp>
                  <p:nvSpPr>
                    <p:cNvPr id="78" name="Freeform 97"/>
                    <p:cNvSpPr>
                      <a:spLocks/>
                    </p:cNvSpPr>
                    <p:nvPr/>
                  </p:nvSpPr>
                  <p:spPr bwMode="hidden">
                    <a:xfrm rot="3144576">
                      <a:off x="3751" y="3435"/>
                      <a:ext cx="922" cy="48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th-TH" sz="2800">
                        <a:solidFill>
                          <a:srgbClr val="FFCC00"/>
                        </a:solidFill>
                        <a:effectLst/>
                        <a:latin typeface="Arial" pitchFamily="34" charset="0"/>
                        <a:cs typeface="Angsana New" pitchFamily="18" charset="-34"/>
                      </a:endParaRPr>
                    </a:p>
                  </p:txBody>
                </p:sp>
              </p:grpSp>
              <p:grpSp>
                <p:nvGrpSpPr>
                  <p:cNvPr id="65" name="Group 98"/>
                  <p:cNvGrpSpPr>
                    <a:grpSpLocks/>
                  </p:cNvGrpSpPr>
                  <p:nvPr/>
                </p:nvGrpSpPr>
                <p:grpSpPr bwMode="auto">
                  <a:xfrm>
                    <a:off x="3255" y="1838"/>
                    <a:ext cx="883" cy="2426"/>
                    <a:chOff x="3181" y="1866"/>
                    <a:chExt cx="883" cy="2426"/>
                  </a:xfrm>
                </p:grpSpPr>
                <p:sp>
                  <p:nvSpPr>
                    <p:cNvPr id="75" name="Freeform 99"/>
                    <p:cNvSpPr>
                      <a:spLocks/>
                    </p:cNvSpPr>
                    <p:nvPr/>
                  </p:nvSpPr>
                  <p:spPr bwMode="hidden">
                    <a:xfrm rot="3745735">
                      <a:off x="2505" y="2542"/>
                      <a:ext cx="1647" cy="301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th-TH" sz="2800">
                        <a:solidFill>
                          <a:srgbClr val="FFCC00"/>
                        </a:solidFill>
                        <a:effectLst/>
                        <a:latin typeface="Arial" pitchFamily="34" charset="0"/>
                        <a:cs typeface="Angsana New" pitchFamily="18" charset="-34"/>
                      </a:endParaRPr>
                    </a:p>
                  </p:txBody>
                </p:sp>
                <p:sp>
                  <p:nvSpPr>
                    <p:cNvPr id="76" name="Freeform 100"/>
                    <p:cNvSpPr>
                      <a:spLocks/>
                    </p:cNvSpPr>
                    <p:nvPr/>
                  </p:nvSpPr>
                  <p:spPr bwMode="hidden">
                    <a:xfrm rot="3745735">
                      <a:off x="3383" y="3615"/>
                      <a:ext cx="884" cy="469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th-TH" sz="2800">
                        <a:solidFill>
                          <a:srgbClr val="FFCC00"/>
                        </a:solidFill>
                        <a:effectLst/>
                        <a:latin typeface="Arial" pitchFamily="34" charset="0"/>
                        <a:cs typeface="Angsana New" pitchFamily="18" charset="-34"/>
                      </a:endParaRPr>
                    </a:p>
                  </p:txBody>
                </p:sp>
              </p:grpSp>
              <p:grpSp>
                <p:nvGrpSpPr>
                  <p:cNvPr id="66" name="Group 101"/>
                  <p:cNvGrpSpPr>
                    <a:grpSpLocks/>
                  </p:cNvGrpSpPr>
                  <p:nvPr/>
                </p:nvGrpSpPr>
                <p:grpSpPr bwMode="auto">
                  <a:xfrm>
                    <a:off x="3080" y="1955"/>
                    <a:ext cx="619" cy="2386"/>
                    <a:chOff x="3006" y="1983"/>
                    <a:chExt cx="619" cy="2386"/>
                  </a:xfrm>
                </p:grpSpPr>
                <p:sp>
                  <p:nvSpPr>
                    <p:cNvPr id="73" name="Freeform 102"/>
                    <p:cNvSpPr>
                      <a:spLocks/>
                    </p:cNvSpPr>
                    <p:nvPr/>
                  </p:nvSpPr>
                  <p:spPr bwMode="hidden">
                    <a:xfrm rot="4286818">
                      <a:off x="2328" y="2661"/>
                      <a:ext cx="1599" cy="24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th-TH" sz="2800">
                        <a:solidFill>
                          <a:srgbClr val="FFCC00"/>
                        </a:solidFill>
                        <a:effectLst/>
                        <a:latin typeface="Arial" pitchFamily="34" charset="0"/>
                        <a:cs typeface="Angsana New" pitchFamily="18" charset="-34"/>
                      </a:endParaRPr>
                    </a:p>
                  </p:txBody>
                </p:sp>
                <p:sp>
                  <p:nvSpPr>
                    <p:cNvPr id="74" name="Freeform 103"/>
                    <p:cNvSpPr>
                      <a:spLocks/>
                    </p:cNvSpPr>
                    <p:nvPr/>
                  </p:nvSpPr>
                  <p:spPr bwMode="hidden">
                    <a:xfrm rot="4286818">
                      <a:off x="3002" y="3747"/>
                      <a:ext cx="859" cy="38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th-TH" sz="2800">
                        <a:solidFill>
                          <a:srgbClr val="FFCC00"/>
                        </a:solidFill>
                        <a:effectLst/>
                        <a:latin typeface="Arial" pitchFamily="34" charset="0"/>
                        <a:cs typeface="Angsana New" pitchFamily="18" charset="-34"/>
                      </a:endParaRPr>
                    </a:p>
                  </p:txBody>
                </p:sp>
              </p:grpSp>
              <p:grpSp>
                <p:nvGrpSpPr>
                  <p:cNvPr id="67" name="Group 104"/>
                  <p:cNvGrpSpPr>
                    <a:grpSpLocks/>
                  </p:cNvGrpSpPr>
                  <p:nvPr/>
                </p:nvGrpSpPr>
                <p:grpSpPr bwMode="auto">
                  <a:xfrm>
                    <a:off x="2893" y="2073"/>
                    <a:ext cx="405" cy="2219"/>
                    <a:chOff x="2819" y="2101"/>
                    <a:chExt cx="405" cy="2219"/>
                  </a:xfrm>
                </p:grpSpPr>
                <p:sp>
                  <p:nvSpPr>
                    <p:cNvPr id="71" name="Freeform 105"/>
                    <p:cNvSpPr>
                      <a:spLocks/>
                    </p:cNvSpPr>
                    <p:nvPr/>
                  </p:nvSpPr>
                  <p:spPr bwMode="hidden">
                    <a:xfrm rot="4898956">
                      <a:off x="2206" y="2711"/>
                      <a:ext cx="1471" cy="24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th-TH" sz="2800">
                        <a:solidFill>
                          <a:srgbClr val="FFCC00"/>
                        </a:solidFill>
                        <a:effectLst/>
                        <a:latin typeface="Arial" pitchFamily="34" charset="0"/>
                        <a:cs typeface="Angsana New" pitchFamily="18" charset="-34"/>
                      </a:endParaRPr>
                    </a:p>
                  </p:txBody>
                </p:sp>
                <p:sp>
                  <p:nvSpPr>
                    <p:cNvPr id="72" name="Freeform 106"/>
                    <p:cNvSpPr>
                      <a:spLocks/>
                    </p:cNvSpPr>
                    <p:nvPr/>
                  </p:nvSpPr>
                  <p:spPr bwMode="hidden">
                    <a:xfrm rot="4898956">
                      <a:off x="2636" y="3732"/>
                      <a:ext cx="790" cy="38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th-TH" sz="2800">
                        <a:solidFill>
                          <a:srgbClr val="FFCC00"/>
                        </a:solidFill>
                        <a:effectLst/>
                        <a:latin typeface="Arial" pitchFamily="34" charset="0"/>
                        <a:cs typeface="Angsana New" pitchFamily="18" charset="-34"/>
                      </a:endParaRPr>
                    </a:p>
                  </p:txBody>
                </p:sp>
              </p:grpSp>
              <p:grpSp>
                <p:nvGrpSpPr>
                  <p:cNvPr id="68" name="Group 107"/>
                  <p:cNvGrpSpPr>
                    <a:grpSpLocks/>
                  </p:cNvGrpSpPr>
                  <p:nvPr/>
                </p:nvGrpSpPr>
                <p:grpSpPr bwMode="auto">
                  <a:xfrm>
                    <a:off x="2372" y="2107"/>
                    <a:ext cx="426" cy="2185"/>
                    <a:chOff x="2287" y="2135"/>
                    <a:chExt cx="426" cy="2185"/>
                  </a:xfrm>
                </p:grpSpPr>
                <p:sp>
                  <p:nvSpPr>
                    <p:cNvPr id="69" name="Freeform 108"/>
                    <p:cNvSpPr>
                      <a:spLocks/>
                    </p:cNvSpPr>
                    <p:nvPr/>
                  </p:nvSpPr>
                  <p:spPr bwMode="hidden">
                    <a:xfrm rot="5755659">
                      <a:off x="1900" y="2760"/>
                      <a:ext cx="1437" cy="188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th-TH" sz="2800">
                        <a:solidFill>
                          <a:srgbClr val="FFCC00"/>
                        </a:solidFill>
                        <a:effectLst/>
                        <a:latin typeface="Arial" pitchFamily="34" charset="0"/>
                        <a:cs typeface="Angsana New" pitchFamily="18" charset="-34"/>
                      </a:endParaRPr>
                    </a:p>
                  </p:txBody>
                </p:sp>
                <p:sp>
                  <p:nvSpPr>
                    <p:cNvPr id="70" name="Freeform 109"/>
                    <p:cNvSpPr>
                      <a:spLocks/>
                    </p:cNvSpPr>
                    <p:nvPr/>
                  </p:nvSpPr>
                  <p:spPr bwMode="hidden">
                    <a:xfrm rot="5755659">
                      <a:off x="2049" y="3787"/>
                      <a:ext cx="771" cy="295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th-TH" sz="2800">
                        <a:solidFill>
                          <a:srgbClr val="FFCC00"/>
                        </a:solidFill>
                        <a:effectLst/>
                        <a:latin typeface="Arial" pitchFamily="34" charset="0"/>
                        <a:cs typeface="Angsana New" pitchFamily="18" charset="-34"/>
                      </a:endParaRPr>
                    </a:p>
                  </p:txBody>
                </p:sp>
              </p:grpSp>
            </p:grpSp>
          </p:grpSp>
          <p:grpSp>
            <p:nvGrpSpPr>
              <p:cNvPr id="23" name="Group 110"/>
              <p:cNvGrpSpPr>
                <a:grpSpLocks/>
              </p:cNvGrpSpPr>
              <p:nvPr/>
            </p:nvGrpSpPr>
            <p:grpSpPr bwMode="auto">
              <a:xfrm>
                <a:off x="74" y="313"/>
                <a:ext cx="5459" cy="3667"/>
                <a:chOff x="74" y="313"/>
                <a:chExt cx="5459" cy="3667"/>
              </a:xfrm>
            </p:grpSpPr>
            <p:grpSp>
              <p:nvGrpSpPr>
                <p:cNvPr id="24" name="Group 111"/>
                <p:cNvGrpSpPr>
                  <a:grpSpLocks/>
                </p:cNvGrpSpPr>
                <p:nvPr/>
              </p:nvGrpSpPr>
              <p:grpSpPr bwMode="auto">
                <a:xfrm>
                  <a:off x="74" y="313"/>
                  <a:ext cx="5459" cy="3667"/>
                  <a:chOff x="74" y="313"/>
                  <a:chExt cx="5459" cy="3667"/>
                </a:xfrm>
              </p:grpSpPr>
              <p:sp>
                <p:nvSpPr>
                  <p:cNvPr id="26" name="Arc 112"/>
                  <p:cNvSpPr>
                    <a:spLocks/>
                  </p:cNvSpPr>
                  <p:nvPr/>
                </p:nvSpPr>
                <p:spPr bwMode="hidden">
                  <a:xfrm flipV="1">
                    <a:off x="2966" y="456"/>
                    <a:ext cx="2567" cy="2047"/>
                  </a:xfrm>
                  <a:custGeom>
                    <a:avLst/>
                    <a:gdLst>
                      <a:gd name="G0" fmla="+- 17826 0 0"/>
                      <a:gd name="G1" fmla="+- 0 0 0"/>
                      <a:gd name="G2" fmla="+- 21600 0 0"/>
                      <a:gd name="T0" fmla="*/ 36729 w 36729"/>
                      <a:gd name="T1" fmla="*/ 10451 h 21600"/>
                      <a:gd name="T2" fmla="*/ 0 w 36729"/>
                      <a:gd name="T3" fmla="*/ 12197 h 21600"/>
                      <a:gd name="T4" fmla="*/ 17826 w 36729"/>
                      <a:gd name="T5" fmla="*/ 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6729" h="21600" fill="none" extrusionOk="0">
                        <a:moveTo>
                          <a:pt x="36729" y="10451"/>
                        </a:moveTo>
                        <a:cubicBezTo>
                          <a:pt x="32926" y="17330"/>
                          <a:pt x="25686" y="21599"/>
                          <a:pt x="17826" y="21600"/>
                        </a:cubicBezTo>
                        <a:cubicBezTo>
                          <a:pt x="10696" y="21600"/>
                          <a:pt x="4025" y="18081"/>
                          <a:pt x="-1" y="12197"/>
                        </a:cubicBezTo>
                      </a:path>
                      <a:path w="36729" h="21600" stroke="0" extrusionOk="0">
                        <a:moveTo>
                          <a:pt x="36729" y="10451"/>
                        </a:moveTo>
                        <a:cubicBezTo>
                          <a:pt x="32926" y="17330"/>
                          <a:pt x="25686" y="21599"/>
                          <a:pt x="17826" y="21600"/>
                        </a:cubicBezTo>
                        <a:cubicBezTo>
                          <a:pt x="10696" y="21600"/>
                          <a:pt x="4025" y="18081"/>
                          <a:pt x="-1" y="12197"/>
                        </a:cubicBezTo>
                        <a:lnTo>
                          <a:pt x="17826" y="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th-TH" sz="2800">
                      <a:solidFill>
                        <a:srgbClr val="FFCC00"/>
                      </a:solidFill>
                      <a:effectLst/>
                      <a:latin typeface="Arial" pitchFamily="34" charset="0"/>
                      <a:cs typeface="Angsana New" pitchFamily="18" charset="-34"/>
                    </a:endParaRPr>
                  </a:p>
                </p:txBody>
              </p:sp>
              <p:sp>
                <p:nvSpPr>
                  <p:cNvPr id="27" name="Arc 113"/>
                  <p:cNvSpPr>
                    <a:spLocks/>
                  </p:cNvSpPr>
                  <p:nvPr/>
                </p:nvSpPr>
                <p:spPr bwMode="hidden">
                  <a:xfrm flipH="1">
                    <a:off x="385" y="1601"/>
                    <a:ext cx="2017" cy="2379"/>
                  </a:xfrm>
                  <a:custGeom>
                    <a:avLst/>
                    <a:gdLst>
                      <a:gd name="G0" fmla="+- 8873 0 0"/>
                      <a:gd name="G1" fmla="+- 21600 0 0"/>
                      <a:gd name="G2" fmla="+- 21600 0 0"/>
                      <a:gd name="T0" fmla="*/ 0 w 30473"/>
                      <a:gd name="T1" fmla="*/ 1907 h 22305"/>
                      <a:gd name="T2" fmla="*/ 30462 w 30473"/>
                      <a:gd name="T3" fmla="*/ 22305 h 22305"/>
                      <a:gd name="T4" fmla="*/ 8873 w 30473"/>
                      <a:gd name="T5" fmla="*/ 21600 h 223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0473" h="22305" fill="none" extrusionOk="0">
                        <a:moveTo>
                          <a:pt x="-1" y="1906"/>
                        </a:moveTo>
                        <a:cubicBezTo>
                          <a:pt x="2789" y="649"/>
                          <a:pt x="5813" y="-1"/>
                          <a:pt x="8873" y="0"/>
                        </a:cubicBezTo>
                        <a:cubicBezTo>
                          <a:pt x="20802" y="0"/>
                          <a:pt x="30473" y="9670"/>
                          <a:pt x="30473" y="21600"/>
                        </a:cubicBezTo>
                        <a:cubicBezTo>
                          <a:pt x="30473" y="21835"/>
                          <a:pt x="30469" y="22070"/>
                          <a:pt x="30461" y="22304"/>
                        </a:cubicBezTo>
                      </a:path>
                      <a:path w="30473" h="22305" stroke="0" extrusionOk="0">
                        <a:moveTo>
                          <a:pt x="-1" y="1906"/>
                        </a:moveTo>
                        <a:cubicBezTo>
                          <a:pt x="2789" y="649"/>
                          <a:pt x="5813" y="-1"/>
                          <a:pt x="8873" y="0"/>
                        </a:cubicBezTo>
                        <a:cubicBezTo>
                          <a:pt x="20802" y="0"/>
                          <a:pt x="30473" y="9670"/>
                          <a:pt x="30473" y="21600"/>
                        </a:cubicBezTo>
                        <a:cubicBezTo>
                          <a:pt x="30473" y="21835"/>
                          <a:pt x="30469" y="22070"/>
                          <a:pt x="30461" y="22304"/>
                        </a:cubicBezTo>
                        <a:lnTo>
                          <a:pt x="8873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th-TH" sz="2800">
                      <a:solidFill>
                        <a:srgbClr val="FFCC00"/>
                      </a:solidFill>
                      <a:effectLst/>
                      <a:latin typeface="Arial" pitchFamily="34" charset="0"/>
                      <a:cs typeface="Angsana New" pitchFamily="18" charset="-34"/>
                    </a:endParaRPr>
                  </a:p>
                </p:txBody>
              </p:sp>
              <p:sp>
                <p:nvSpPr>
                  <p:cNvPr id="28" name="Arc 114"/>
                  <p:cNvSpPr>
                    <a:spLocks/>
                  </p:cNvSpPr>
                  <p:nvPr/>
                </p:nvSpPr>
                <p:spPr bwMode="hidden">
                  <a:xfrm>
                    <a:off x="3029" y="1181"/>
                    <a:ext cx="1426" cy="2380"/>
                  </a:xfrm>
                  <a:custGeom>
                    <a:avLst/>
                    <a:gdLst>
                      <a:gd name="G0" fmla="+- 13212 0 0"/>
                      <a:gd name="G1" fmla="+- 21600 0 0"/>
                      <a:gd name="G2" fmla="+- 21600 0 0"/>
                      <a:gd name="T0" fmla="*/ 0 w 34812"/>
                      <a:gd name="T1" fmla="*/ 4512 h 22305"/>
                      <a:gd name="T2" fmla="*/ 34801 w 34812"/>
                      <a:gd name="T3" fmla="*/ 22305 h 22305"/>
                      <a:gd name="T4" fmla="*/ 13212 w 34812"/>
                      <a:gd name="T5" fmla="*/ 21600 h 223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4812" h="22305" fill="none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5141" y="0"/>
                          <a:pt x="34812" y="9670"/>
                          <a:pt x="34812" y="21600"/>
                        </a:cubicBezTo>
                        <a:cubicBezTo>
                          <a:pt x="34812" y="21835"/>
                          <a:pt x="34808" y="22070"/>
                          <a:pt x="34800" y="22304"/>
                        </a:cubicBezTo>
                      </a:path>
                      <a:path w="34812" h="22305" stroke="0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5141" y="0"/>
                          <a:pt x="34812" y="9670"/>
                          <a:pt x="34812" y="21600"/>
                        </a:cubicBezTo>
                        <a:cubicBezTo>
                          <a:pt x="34812" y="21835"/>
                          <a:pt x="34808" y="22070"/>
                          <a:pt x="34800" y="22304"/>
                        </a:cubicBezTo>
                        <a:lnTo>
                          <a:pt x="13212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th-TH" sz="2800">
                      <a:solidFill>
                        <a:srgbClr val="FFCC00"/>
                      </a:solidFill>
                      <a:effectLst/>
                      <a:latin typeface="Arial" pitchFamily="34" charset="0"/>
                      <a:cs typeface="Angsana New" pitchFamily="18" charset="-34"/>
                    </a:endParaRPr>
                  </a:p>
                </p:txBody>
              </p:sp>
              <p:sp>
                <p:nvSpPr>
                  <p:cNvPr id="29" name="Arc 115"/>
                  <p:cNvSpPr>
                    <a:spLocks/>
                  </p:cNvSpPr>
                  <p:nvPr/>
                </p:nvSpPr>
                <p:spPr bwMode="hidden">
                  <a:xfrm flipH="1">
                    <a:off x="71" y="812"/>
                    <a:ext cx="2543" cy="2380"/>
                  </a:xfrm>
                  <a:custGeom>
                    <a:avLst/>
                    <a:gdLst>
                      <a:gd name="G0" fmla="+- 15230 0 0"/>
                      <a:gd name="G1" fmla="+- 21600 0 0"/>
                      <a:gd name="G2" fmla="+- 21600 0 0"/>
                      <a:gd name="T0" fmla="*/ 0 w 36830"/>
                      <a:gd name="T1" fmla="*/ 6283 h 22305"/>
                      <a:gd name="T2" fmla="*/ 36819 w 36830"/>
                      <a:gd name="T3" fmla="*/ 22305 h 22305"/>
                      <a:gd name="T4" fmla="*/ 15230 w 36830"/>
                      <a:gd name="T5" fmla="*/ 21600 h 223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6830" h="22305" fill="none" extrusionOk="0">
                        <a:moveTo>
                          <a:pt x="0" y="6283"/>
                        </a:moveTo>
                        <a:cubicBezTo>
                          <a:pt x="4047" y="2258"/>
                          <a:pt x="9522" y="-1"/>
                          <a:pt x="15230" y="0"/>
                        </a:cubicBezTo>
                        <a:cubicBezTo>
                          <a:pt x="27159" y="0"/>
                          <a:pt x="36830" y="9670"/>
                          <a:pt x="36830" y="21600"/>
                        </a:cubicBezTo>
                        <a:cubicBezTo>
                          <a:pt x="36830" y="21835"/>
                          <a:pt x="36826" y="22070"/>
                          <a:pt x="36818" y="22304"/>
                        </a:cubicBezTo>
                      </a:path>
                      <a:path w="36830" h="22305" stroke="0" extrusionOk="0">
                        <a:moveTo>
                          <a:pt x="0" y="6283"/>
                        </a:moveTo>
                        <a:cubicBezTo>
                          <a:pt x="4047" y="2258"/>
                          <a:pt x="9522" y="-1"/>
                          <a:pt x="15230" y="0"/>
                        </a:cubicBezTo>
                        <a:cubicBezTo>
                          <a:pt x="27159" y="0"/>
                          <a:pt x="36830" y="9670"/>
                          <a:pt x="36830" y="21600"/>
                        </a:cubicBezTo>
                        <a:cubicBezTo>
                          <a:pt x="36830" y="21835"/>
                          <a:pt x="36826" y="22070"/>
                          <a:pt x="36818" y="22304"/>
                        </a:cubicBezTo>
                        <a:lnTo>
                          <a:pt x="1523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th-TH" sz="2800">
                      <a:solidFill>
                        <a:srgbClr val="FFCC00"/>
                      </a:solidFill>
                      <a:effectLst/>
                      <a:latin typeface="Arial" pitchFamily="34" charset="0"/>
                      <a:cs typeface="Angsana New" pitchFamily="18" charset="-34"/>
                    </a:endParaRPr>
                  </a:p>
                </p:txBody>
              </p:sp>
              <p:sp>
                <p:nvSpPr>
                  <p:cNvPr id="30" name="Arc 116"/>
                  <p:cNvSpPr>
                    <a:spLocks/>
                  </p:cNvSpPr>
                  <p:nvPr/>
                </p:nvSpPr>
                <p:spPr bwMode="hidden">
                  <a:xfrm flipH="1">
                    <a:off x="788" y="313"/>
                    <a:ext cx="1851" cy="2304"/>
                  </a:xfrm>
                  <a:custGeom>
                    <a:avLst/>
                    <a:gdLst>
                      <a:gd name="G0" fmla="+- 18231 0 0"/>
                      <a:gd name="G1" fmla="+- 21600 0 0"/>
                      <a:gd name="G2" fmla="+- 21600 0 0"/>
                      <a:gd name="T0" fmla="*/ 0 w 31881"/>
                      <a:gd name="T1" fmla="*/ 10016 h 21600"/>
                      <a:gd name="T2" fmla="*/ 31881 w 31881"/>
                      <a:gd name="T3" fmla="*/ 4860 h 21600"/>
                      <a:gd name="T4" fmla="*/ 18231 w 31881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1881" h="21600" fill="none" extrusionOk="0">
                        <a:moveTo>
                          <a:pt x="-1" y="10015"/>
                        </a:moveTo>
                        <a:cubicBezTo>
                          <a:pt x="3963" y="3778"/>
                          <a:pt x="10840" y="-1"/>
                          <a:pt x="18231" y="0"/>
                        </a:cubicBezTo>
                        <a:cubicBezTo>
                          <a:pt x="23204" y="0"/>
                          <a:pt x="28026" y="1716"/>
                          <a:pt x="31881" y="4859"/>
                        </a:cubicBezTo>
                      </a:path>
                      <a:path w="31881" h="21600" stroke="0" extrusionOk="0">
                        <a:moveTo>
                          <a:pt x="-1" y="10015"/>
                        </a:moveTo>
                        <a:cubicBezTo>
                          <a:pt x="3963" y="3778"/>
                          <a:pt x="10840" y="-1"/>
                          <a:pt x="18231" y="0"/>
                        </a:cubicBezTo>
                        <a:cubicBezTo>
                          <a:pt x="23204" y="0"/>
                          <a:pt x="28026" y="1716"/>
                          <a:pt x="31881" y="4859"/>
                        </a:cubicBezTo>
                        <a:lnTo>
                          <a:pt x="18231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th-TH" sz="2800">
                      <a:solidFill>
                        <a:srgbClr val="FFCC00"/>
                      </a:solidFill>
                      <a:effectLst/>
                      <a:latin typeface="Arial" pitchFamily="34" charset="0"/>
                      <a:cs typeface="Angsana New" pitchFamily="18" charset="-34"/>
                    </a:endParaRPr>
                  </a:p>
                </p:txBody>
              </p:sp>
              <p:sp>
                <p:nvSpPr>
                  <p:cNvPr id="31" name="Arc 117"/>
                  <p:cNvSpPr>
                    <a:spLocks/>
                  </p:cNvSpPr>
                  <p:nvPr/>
                </p:nvSpPr>
                <p:spPr bwMode="hidden">
                  <a:xfrm>
                    <a:off x="2763" y="1281"/>
                    <a:ext cx="765" cy="2304"/>
                  </a:xfrm>
                  <a:custGeom>
                    <a:avLst/>
                    <a:gdLst>
                      <a:gd name="G0" fmla="+- 13212 0 0"/>
                      <a:gd name="G1" fmla="+- 21600 0 0"/>
                      <a:gd name="G2" fmla="+- 21600 0 0"/>
                      <a:gd name="T0" fmla="*/ 0 w 31146"/>
                      <a:gd name="T1" fmla="*/ 4512 h 21600"/>
                      <a:gd name="T2" fmla="*/ 31146 w 31146"/>
                      <a:gd name="T3" fmla="*/ 9561 h 21600"/>
                      <a:gd name="T4" fmla="*/ 13212 w 31146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1146" h="21600" fill="none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0409" y="0"/>
                          <a:pt x="27134" y="3585"/>
                          <a:pt x="31145" y="9561"/>
                        </a:cubicBezTo>
                      </a:path>
                      <a:path w="31146" h="21600" stroke="0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0409" y="0"/>
                          <a:pt x="27134" y="3585"/>
                          <a:pt x="31145" y="9561"/>
                        </a:cubicBezTo>
                        <a:lnTo>
                          <a:pt x="13212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th-TH" sz="2800">
                      <a:solidFill>
                        <a:srgbClr val="FFCC00"/>
                      </a:solidFill>
                      <a:effectLst/>
                      <a:latin typeface="Arial" pitchFamily="34" charset="0"/>
                      <a:cs typeface="Angsana New" pitchFamily="18" charset="-34"/>
                    </a:endParaRPr>
                  </a:p>
                </p:txBody>
              </p:sp>
              <p:sp>
                <p:nvSpPr>
                  <p:cNvPr id="32" name="Freeform 118"/>
                  <p:cNvSpPr>
                    <a:spLocks/>
                  </p:cNvSpPr>
                  <p:nvPr/>
                </p:nvSpPr>
                <p:spPr bwMode="hidden">
                  <a:xfrm flipH="1">
                    <a:off x="1800" y="438"/>
                    <a:ext cx="418" cy="1524"/>
                  </a:xfrm>
                  <a:custGeom>
                    <a:avLst/>
                    <a:gdLst/>
                    <a:ahLst/>
                    <a:cxnLst>
                      <a:cxn ang="0">
                        <a:pos x="0" y="64"/>
                      </a:cxn>
                      <a:cxn ang="0">
                        <a:pos x="240" y="16"/>
                      </a:cxn>
                      <a:cxn ang="0">
                        <a:pos x="96" y="160"/>
                      </a:cxn>
                      <a:cxn ang="0">
                        <a:pos x="336" y="160"/>
                      </a:cxn>
                      <a:cxn ang="0">
                        <a:pos x="192" y="304"/>
                      </a:cxn>
                      <a:cxn ang="0">
                        <a:pos x="384" y="352"/>
                      </a:cxn>
                      <a:cxn ang="0">
                        <a:pos x="288" y="448"/>
                      </a:cxn>
                      <a:cxn ang="0">
                        <a:pos x="480" y="496"/>
                      </a:cxn>
                      <a:cxn ang="0">
                        <a:pos x="384" y="592"/>
                      </a:cxn>
                      <a:cxn ang="0">
                        <a:pos x="528" y="640"/>
                      </a:cxn>
                      <a:cxn ang="0">
                        <a:pos x="480" y="736"/>
                      </a:cxn>
                      <a:cxn ang="0">
                        <a:pos x="576" y="832"/>
                      </a:cxn>
                      <a:cxn ang="0">
                        <a:pos x="576" y="928"/>
                      </a:cxn>
                      <a:cxn ang="0">
                        <a:pos x="672" y="1072"/>
                      </a:cxn>
                      <a:cxn ang="0">
                        <a:pos x="624" y="1216"/>
                      </a:cxn>
                      <a:cxn ang="0">
                        <a:pos x="720" y="1312"/>
                      </a:cxn>
                      <a:cxn ang="0">
                        <a:pos x="672" y="1456"/>
                      </a:cxn>
                      <a:cxn ang="0">
                        <a:pos x="720" y="1600"/>
                      </a:cxn>
                      <a:cxn ang="0">
                        <a:pos x="672" y="1696"/>
                      </a:cxn>
                      <a:cxn ang="0">
                        <a:pos x="768" y="1840"/>
                      </a:cxn>
                      <a:cxn ang="0">
                        <a:pos x="720" y="1984"/>
                      </a:cxn>
                      <a:cxn ang="0">
                        <a:pos x="768" y="2176"/>
                      </a:cxn>
                      <a:cxn ang="0">
                        <a:pos x="720" y="2224"/>
                      </a:cxn>
                      <a:cxn ang="0">
                        <a:pos x="768" y="2368"/>
                      </a:cxn>
                    </a:cxnLst>
                    <a:rect l="0" t="0" r="r" b="b"/>
                    <a:pathLst>
                      <a:path w="776" h="2368">
                        <a:moveTo>
                          <a:pt x="0" y="64"/>
                        </a:moveTo>
                        <a:cubicBezTo>
                          <a:pt x="112" y="32"/>
                          <a:pt x="224" y="0"/>
                          <a:pt x="240" y="16"/>
                        </a:cubicBezTo>
                        <a:cubicBezTo>
                          <a:pt x="256" y="32"/>
                          <a:pt x="80" y="136"/>
                          <a:pt x="96" y="160"/>
                        </a:cubicBezTo>
                        <a:cubicBezTo>
                          <a:pt x="112" y="184"/>
                          <a:pt x="320" y="136"/>
                          <a:pt x="336" y="160"/>
                        </a:cubicBezTo>
                        <a:cubicBezTo>
                          <a:pt x="352" y="184"/>
                          <a:pt x="184" y="272"/>
                          <a:pt x="192" y="304"/>
                        </a:cubicBezTo>
                        <a:cubicBezTo>
                          <a:pt x="200" y="336"/>
                          <a:pt x="368" y="328"/>
                          <a:pt x="384" y="352"/>
                        </a:cubicBezTo>
                        <a:cubicBezTo>
                          <a:pt x="400" y="376"/>
                          <a:pt x="272" y="424"/>
                          <a:pt x="288" y="448"/>
                        </a:cubicBezTo>
                        <a:cubicBezTo>
                          <a:pt x="304" y="472"/>
                          <a:pt x="464" y="472"/>
                          <a:pt x="480" y="496"/>
                        </a:cubicBezTo>
                        <a:cubicBezTo>
                          <a:pt x="496" y="520"/>
                          <a:pt x="376" y="568"/>
                          <a:pt x="384" y="592"/>
                        </a:cubicBezTo>
                        <a:cubicBezTo>
                          <a:pt x="392" y="616"/>
                          <a:pt x="512" y="616"/>
                          <a:pt x="528" y="640"/>
                        </a:cubicBezTo>
                        <a:cubicBezTo>
                          <a:pt x="544" y="664"/>
                          <a:pt x="472" y="704"/>
                          <a:pt x="480" y="736"/>
                        </a:cubicBezTo>
                        <a:cubicBezTo>
                          <a:pt x="488" y="768"/>
                          <a:pt x="560" y="800"/>
                          <a:pt x="576" y="832"/>
                        </a:cubicBezTo>
                        <a:cubicBezTo>
                          <a:pt x="592" y="864"/>
                          <a:pt x="560" y="888"/>
                          <a:pt x="576" y="928"/>
                        </a:cubicBezTo>
                        <a:cubicBezTo>
                          <a:pt x="592" y="968"/>
                          <a:pt x="664" y="1024"/>
                          <a:pt x="672" y="1072"/>
                        </a:cubicBezTo>
                        <a:cubicBezTo>
                          <a:pt x="680" y="1120"/>
                          <a:pt x="616" y="1176"/>
                          <a:pt x="624" y="1216"/>
                        </a:cubicBezTo>
                        <a:cubicBezTo>
                          <a:pt x="632" y="1256"/>
                          <a:pt x="712" y="1272"/>
                          <a:pt x="720" y="1312"/>
                        </a:cubicBezTo>
                        <a:cubicBezTo>
                          <a:pt x="728" y="1352"/>
                          <a:pt x="672" y="1408"/>
                          <a:pt x="672" y="1456"/>
                        </a:cubicBezTo>
                        <a:cubicBezTo>
                          <a:pt x="672" y="1504"/>
                          <a:pt x="720" y="1560"/>
                          <a:pt x="720" y="1600"/>
                        </a:cubicBezTo>
                        <a:cubicBezTo>
                          <a:pt x="720" y="1640"/>
                          <a:pt x="664" y="1656"/>
                          <a:pt x="672" y="1696"/>
                        </a:cubicBezTo>
                        <a:cubicBezTo>
                          <a:pt x="680" y="1736"/>
                          <a:pt x="760" y="1792"/>
                          <a:pt x="768" y="1840"/>
                        </a:cubicBezTo>
                        <a:cubicBezTo>
                          <a:pt x="776" y="1888"/>
                          <a:pt x="720" y="1928"/>
                          <a:pt x="720" y="1984"/>
                        </a:cubicBezTo>
                        <a:cubicBezTo>
                          <a:pt x="720" y="2040"/>
                          <a:pt x="768" y="2136"/>
                          <a:pt x="768" y="2176"/>
                        </a:cubicBezTo>
                        <a:cubicBezTo>
                          <a:pt x="768" y="2216"/>
                          <a:pt x="720" y="2192"/>
                          <a:pt x="720" y="2224"/>
                        </a:cubicBezTo>
                        <a:cubicBezTo>
                          <a:pt x="720" y="2256"/>
                          <a:pt x="744" y="2312"/>
                          <a:pt x="768" y="2368"/>
                        </a:cubicBezTo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th-TH" sz="2800">
                      <a:solidFill>
                        <a:srgbClr val="FFCC00"/>
                      </a:solidFill>
                      <a:effectLst/>
                      <a:latin typeface="Arial" pitchFamily="34" charset="0"/>
                      <a:cs typeface="Angsana New" pitchFamily="18" charset="-34"/>
                    </a:endParaRPr>
                  </a:p>
                </p:txBody>
              </p:sp>
            </p:grpSp>
            <p:sp>
              <p:nvSpPr>
                <p:cNvPr id="25" name="Freeform 119"/>
                <p:cNvSpPr>
                  <a:spLocks/>
                </p:cNvSpPr>
                <p:nvPr/>
              </p:nvSpPr>
              <p:spPr bwMode="hidden">
                <a:xfrm rot="20253369">
                  <a:off x="3280" y="1529"/>
                  <a:ext cx="442" cy="837"/>
                </a:xfrm>
                <a:custGeom>
                  <a:avLst/>
                  <a:gdLst/>
                  <a:ahLst/>
                  <a:cxnLst>
                    <a:cxn ang="0">
                      <a:pos x="0" y="64"/>
                    </a:cxn>
                    <a:cxn ang="0">
                      <a:pos x="240" y="16"/>
                    </a:cxn>
                    <a:cxn ang="0">
                      <a:pos x="96" y="160"/>
                    </a:cxn>
                    <a:cxn ang="0">
                      <a:pos x="336" y="160"/>
                    </a:cxn>
                    <a:cxn ang="0">
                      <a:pos x="192" y="304"/>
                    </a:cxn>
                    <a:cxn ang="0">
                      <a:pos x="384" y="352"/>
                    </a:cxn>
                    <a:cxn ang="0">
                      <a:pos x="288" y="448"/>
                    </a:cxn>
                    <a:cxn ang="0">
                      <a:pos x="480" y="496"/>
                    </a:cxn>
                    <a:cxn ang="0">
                      <a:pos x="384" y="592"/>
                    </a:cxn>
                    <a:cxn ang="0">
                      <a:pos x="528" y="640"/>
                    </a:cxn>
                    <a:cxn ang="0">
                      <a:pos x="480" y="736"/>
                    </a:cxn>
                    <a:cxn ang="0">
                      <a:pos x="576" y="832"/>
                    </a:cxn>
                    <a:cxn ang="0">
                      <a:pos x="576" y="928"/>
                    </a:cxn>
                    <a:cxn ang="0">
                      <a:pos x="672" y="1072"/>
                    </a:cxn>
                    <a:cxn ang="0">
                      <a:pos x="624" y="1216"/>
                    </a:cxn>
                    <a:cxn ang="0">
                      <a:pos x="720" y="1312"/>
                    </a:cxn>
                    <a:cxn ang="0">
                      <a:pos x="672" y="1456"/>
                    </a:cxn>
                    <a:cxn ang="0">
                      <a:pos x="720" y="1600"/>
                    </a:cxn>
                    <a:cxn ang="0">
                      <a:pos x="672" y="1696"/>
                    </a:cxn>
                    <a:cxn ang="0">
                      <a:pos x="768" y="1840"/>
                    </a:cxn>
                    <a:cxn ang="0">
                      <a:pos x="720" y="1984"/>
                    </a:cxn>
                    <a:cxn ang="0">
                      <a:pos x="768" y="2176"/>
                    </a:cxn>
                    <a:cxn ang="0">
                      <a:pos x="720" y="2224"/>
                    </a:cxn>
                    <a:cxn ang="0">
                      <a:pos x="768" y="2368"/>
                    </a:cxn>
                  </a:cxnLst>
                  <a:rect l="0" t="0" r="r" b="b"/>
                  <a:pathLst>
                    <a:path w="776" h="2368">
                      <a:moveTo>
                        <a:pt x="0" y="64"/>
                      </a:moveTo>
                      <a:cubicBezTo>
                        <a:pt x="112" y="32"/>
                        <a:pt x="224" y="0"/>
                        <a:pt x="240" y="16"/>
                      </a:cubicBezTo>
                      <a:cubicBezTo>
                        <a:pt x="256" y="32"/>
                        <a:pt x="80" y="136"/>
                        <a:pt x="96" y="160"/>
                      </a:cubicBezTo>
                      <a:cubicBezTo>
                        <a:pt x="112" y="184"/>
                        <a:pt x="320" y="136"/>
                        <a:pt x="336" y="160"/>
                      </a:cubicBezTo>
                      <a:cubicBezTo>
                        <a:pt x="352" y="184"/>
                        <a:pt x="184" y="272"/>
                        <a:pt x="192" y="304"/>
                      </a:cubicBezTo>
                      <a:cubicBezTo>
                        <a:pt x="200" y="336"/>
                        <a:pt x="368" y="328"/>
                        <a:pt x="384" y="352"/>
                      </a:cubicBezTo>
                      <a:cubicBezTo>
                        <a:pt x="400" y="376"/>
                        <a:pt x="272" y="424"/>
                        <a:pt x="288" y="448"/>
                      </a:cubicBezTo>
                      <a:cubicBezTo>
                        <a:pt x="304" y="472"/>
                        <a:pt x="464" y="472"/>
                        <a:pt x="480" y="496"/>
                      </a:cubicBezTo>
                      <a:cubicBezTo>
                        <a:pt x="496" y="520"/>
                        <a:pt x="376" y="568"/>
                        <a:pt x="384" y="592"/>
                      </a:cubicBezTo>
                      <a:cubicBezTo>
                        <a:pt x="392" y="616"/>
                        <a:pt x="512" y="616"/>
                        <a:pt x="528" y="640"/>
                      </a:cubicBezTo>
                      <a:cubicBezTo>
                        <a:pt x="544" y="664"/>
                        <a:pt x="472" y="704"/>
                        <a:pt x="480" y="736"/>
                      </a:cubicBezTo>
                      <a:cubicBezTo>
                        <a:pt x="488" y="768"/>
                        <a:pt x="560" y="800"/>
                        <a:pt x="576" y="832"/>
                      </a:cubicBezTo>
                      <a:cubicBezTo>
                        <a:pt x="592" y="864"/>
                        <a:pt x="560" y="888"/>
                        <a:pt x="576" y="928"/>
                      </a:cubicBezTo>
                      <a:cubicBezTo>
                        <a:pt x="592" y="968"/>
                        <a:pt x="664" y="1024"/>
                        <a:pt x="672" y="1072"/>
                      </a:cubicBezTo>
                      <a:cubicBezTo>
                        <a:pt x="680" y="1120"/>
                        <a:pt x="616" y="1176"/>
                        <a:pt x="624" y="1216"/>
                      </a:cubicBezTo>
                      <a:cubicBezTo>
                        <a:pt x="632" y="1256"/>
                        <a:pt x="712" y="1272"/>
                        <a:pt x="720" y="1312"/>
                      </a:cubicBezTo>
                      <a:cubicBezTo>
                        <a:pt x="728" y="1352"/>
                        <a:pt x="672" y="1408"/>
                        <a:pt x="672" y="1456"/>
                      </a:cubicBezTo>
                      <a:cubicBezTo>
                        <a:pt x="672" y="1504"/>
                        <a:pt x="720" y="1560"/>
                        <a:pt x="720" y="1600"/>
                      </a:cubicBezTo>
                      <a:cubicBezTo>
                        <a:pt x="720" y="1640"/>
                        <a:pt x="664" y="1656"/>
                        <a:pt x="672" y="1696"/>
                      </a:cubicBezTo>
                      <a:cubicBezTo>
                        <a:pt x="680" y="1736"/>
                        <a:pt x="760" y="1792"/>
                        <a:pt x="768" y="1840"/>
                      </a:cubicBezTo>
                      <a:cubicBezTo>
                        <a:pt x="776" y="1888"/>
                        <a:pt x="720" y="1928"/>
                        <a:pt x="720" y="1984"/>
                      </a:cubicBezTo>
                      <a:cubicBezTo>
                        <a:pt x="720" y="2040"/>
                        <a:pt x="768" y="2136"/>
                        <a:pt x="768" y="2176"/>
                      </a:cubicBezTo>
                      <a:cubicBezTo>
                        <a:pt x="768" y="2216"/>
                        <a:pt x="720" y="2192"/>
                        <a:pt x="720" y="2224"/>
                      </a:cubicBezTo>
                      <a:cubicBezTo>
                        <a:pt x="720" y="2256"/>
                        <a:pt x="744" y="2312"/>
                        <a:pt x="768" y="2368"/>
                      </a:cubicBezTo>
                    </a:path>
                  </a:pathLst>
                </a:custGeom>
                <a:noFill/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th-TH" sz="2800">
                    <a:solidFill>
                      <a:srgbClr val="FFCC00"/>
                    </a:solidFill>
                    <a:effectLst/>
                    <a:latin typeface="Arial" pitchFamily="34" charset="0"/>
                    <a:cs typeface="Angsana New" pitchFamily="18" charset="-34"/>
                  </a:endParaRPr>
                </a:p>
              </p:txBody>
            </p:sp>
          </p:grpSp>
        </p:grpSp>
        <p:grpSp>
          <p:nvGrpSpPr>
            <p:cNvPr id="7" name="Group 120"/>
            <p:cNvGrpSpPr>
              <a:grpSpLocks/>
            </p:cNvGrpSpPr>
            <p:nvPr/>
          </p:nvGrpSpPr>
          <p:grpSpPr bwMode="auto">
            <a:xfrm>
              <a:off x="1476" y="449"/>
              <a:ext cx="4038" cy="2966"/>
              <a:chOff x="210" y="337"/>
              <a:chExt cx="5198" cy="3818"/>
            </a:xfrm>
          </p:grpSpPr>
          <p:sp>
            <p:nvSpPr>
              <p:cNvPr id="8" name="Freeform 121"/>
              <p:cNvSpPr>
                <a:spLocks/>
              </p:cNvSpPr>
              <p:nvPr/>
            </p:nvSpPr>
            <p:spPr bwMode="hidden">
              <a:xfrm flipH="1">
                <a:off x="1934" y="2382"/>
                <a:ext cx="485" cy="147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h-TH" sz="2800">
                  <a:solidFill>
                    <a:srgbClr val="FFCC00"/>
                  </a:solidFill>
                  <a:effectLst/>
                  <a:latin typeface="Arial" pitchFamily="34" charset="0"/>
                  <a:cs typeface="Angsana New" pitchFamily="18" charset="-34"/>
                </a:endParaRPr>
              </a:p>
            </p:txBody>
          </p:sp>
          <p:sp>
            <p:nvSpPr>
              <p:cNvPr id="9" name="Arc 122"/>
              <p:cNvSpPr>
                <a:spLocks/>
              </p:cNvSpPr>
              <p:nvPr/>
            </p:nvSpPr>
            <p:spPr bwMode="hidden">
              <a:xfrm flipH="1">
                <a:off x="1054" y="1851"/>
                <a:ext cx="2120" cy="2304"/>
              </a:xfrm>
              <a:custGeom>
                <a:avLst/>
                <a:gdLst>
                  <a:gd name="G0" fmla="+- 0 0 0"/>
                  <a:gd name="G1" fmla="+- 20897 0 0"/>
                  <a:gd name="G2" fmla="+- 21600 0 0"/>
                  <a:gd name="T0" fmla="*/ 5467 w 21600"/>
                  <a:gd name="T1" fmla="*/ 0 h 21602"/>
                  <a:gd name="T2" fmla="*/ 21589 w 21600"/>
                  <a:gd name="T3" fmla="*/ 21602 h 21602"/>
                  <a:gd name="T4" fmla="*/ 0 w 21600"/>
                  <a:gd name="T5" fmla="*/ 20897 h 21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h-TH" sz="2800">
                  <a:solidFill>
                    <a:srgbClr val="FFCC00"/>
                  </a:solidFill>
                  <a:effectLst/>
                  <a:latin typeface="Arial" pitchFamily="34" charset="0"/>
                  <a:cs typeface="Angsana New" pitchFamily="18" charset="-34"/>
                </a:endParaRPr>
              </a:p>
            </p:txBody>
          </p:sp>
          <p:sp>
            <p:nvSpPr>
              <p:cNvPr id="10" name="Arc 123"/>
              <p:cNvSpPr>
                <a:spLocks/>
              </p:cNvSpPr>
              <p:nvPr/>
            </p:nvSpPr>
            <p:spPr bwMode="hidden">
              <a:xfrm flipH="1">
                <a:off x="1266" y="1480"/>
                <a:ext cx="1246" cy="2379"/>
              </a:xfrm>
              <a:custGeom>
                <a:avLst/>
                <a:gdLst>
                  <a:gd name="G0" fmla="+- 7340 0 0"/>
                  <a:gd name="G1" fmla="+- 21600 0 0"/>
                  <a:gd name="G2" fmla="+- 21600 0 0"/>
                  <a:gd name="T0" fmla="*/ 0 w 28940"/>
                  <a:gd name="T1" fmla="*/ 1285 h 22305"/>
                  <a:gd name="T2" fmla="*/ 28929 w 28940"/>
                  <a:gd name="T3" fmla="*/ 22305 h 22305"/>
                  <a:gd name="T4" fmla="*/ 7340 w 28940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h-TH" sz="2800">
                  <a:solidFill>
                    <a:srgbClr val="FFCC00"/>
                  </a:solidFill>
                  <a:effectLst/>
                  <a:latin typeface="Arial" pitchFamily="34" charset="0"/>
                  <a:cs typeface="Angsana New" pitchFamily="18" charset="-34"/>
                </a:endParaRPr>
              </a:p>
            </p:txBody>
          </p:sp>
          <p:sp>
            <p:nvSpPr>
              <p:cNvPr id="11" name="Arc 124"/>
              <p:cNvSpPr>
                <a:spLocks/>
              </p:cNvSpPr>
              <p:nvPr/>
            </p:nvSpPr>
            <p:spPr bwMode="hidden">
              <a:xfrm flipH="1">
                <a:off x="210" y="1169"/>
                <a:ext cx="2376" cy="2379"/>
              </a:xfrm>
              <a:custGeom>
                <a:avLst/>
                <a:gdLst>
                  <a:gd name="G0" fmla="+- 12855 0 0"/>
                  <a:gd name="G1" fmla="+- 21600 0 0"/>
                  <a:gd name="G2" fmla="+- 21600 0 0"/>
                  <a:gd name="T0" fmla="*/ 0 w 34455"/>
                  <a:gd name="T1" fmla="*/ 4241 h 22305"/>
                  <a:gd name="T2" fmla="*/ 34444 w 34455"/>
                  <a:gd name="T3" fmla="*/ 22305 h 22305"/>
                  <a:gd name="T4" fmla="*/ 12855 w 34455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h-TH" sz="2800">
                  <a:solidFill>
                    <a:srgbClr val="FFCC00"/>
                  </a:solidFill>
                  <a:effectLst/>
                  <a:latin typeface="Arial" pitchFamily="34" charset="0"/>
                  <a:cs typeface="Angsana New" pitchFamily="18" charset="-34"/>
                </a:endParaRPr>
              </a:p>
            </p:txBody>
          </p:sp>
          <p:sp>
            <p:nvSpPr>
              <p:cNvPr id="12" name="Arc 125"/>
              <p:cNvSpPr>
                <a:spLocks/>
              </p:cNvSpPr>
              <p:nvPr/>
            </p:nvSpPr>
            <p:spPr bwMode="hidden">
              <a:xfrm>
                <a:off x="2840" y="1503"/>
                <a:ext cx="381" cy="2379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h-TH" sz="2800">
                  <a:solidFill>
                    <a:srgbClr val="FFCC00"/>
                  </a:solidFill>
                  <a:effectLst/>
                  <a:latin typeface="Arial" pitchFamily="34" charset="0"/>
                  <a:cs typeface="Angsana New" pitchFamily="18" charset="-34"/>
                </a:endParaRPr>
              </a:p>
            </p:txBody>
          </p:sp>
          <p:sp>
            <p:nvSpPr>
              <p:cNvPr id="13" name="Arc 126"/>
              <p:cNvSpPr>
                <a:spLocks/>
              </p:cNvSpPr>
              <p:nvPr/>
            </p:nvSpPr>
            <p:spPr bwMode="hidden">
              <a:xfrm>
                <a:off x="2940" y="1492"/>
                <a:ext cx="1004" cy="2379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h-TH" sz="2800">
                  <a:solidFill>
                    <a:srgbClr val="FFCC00"/>
                  </a:solidFill>
                  <a:effectLst/>
                  <a:latin typeface="Arial" pitchFamily="34" charset="0"/>
                  <a:cs typeface="Angsana New" pitchFamily="18" charset="-34"/>
                </a:endParaRPr>
              </a:p>
            </p:txBody>
          </p:sp>
          <p:sp>
            <p:nvSpPr>
              <p:cNvPr id="14" name="Freeform 127"/>
              <p:cNvSpPr>
                <a:spLocks/>
              </p:cNvSpPr>
              <p:nvPr/>
            </p:nvSpPr>
            <p:spPr bwMode="hidden">
              <a:xfrm>
                <a:off x="3301" y="2635"/>
                <a:ext cx="485" cy="147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h-TH" sz="2800">
                  <a:solidFill>
                    <a:srgbClr val="FFCC00"/>
                  </a:solidFill>
                  <a:effectLst/>
                  <a:latin typeface="Arial" pitchFamily="34" charset="0"/>
                  <a:cs typeface="Angsana New" pitchFamily="18" charset="-34"/>
                </a:endParaRPr>
              </a:p>
            </p:txBody>
          </p:sp>
          <p:sp>
            <p:nvSpPr>
              <p:cNvPr id="15" name="Freeform 128"/>
              <p:cNvSpPr>
                <a:spLocks/>
              </p:cNvSpPr>
              <p:nvPr/>
            </p:nvSpPr>
            <p:spPr bwMode="hidden">
              <a:xfrm rot="19660755" flipV="1">
                <a:off x="2546" y="2149"/>
                <a:ext cx="442" cy="838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h-TH" sz="2800">
                  <a:solidFill>
                    <a:srgbClr val="FFCC00"/>
                  </a:solidFill>
                  <a:effectLst/>
                  <a:latin typeface="Arial" pitchFamily="34" charset="0"/>
                  <a:cs typeface="Angsana New" pitchFamily="18" charset="-34"/>
                </a:endParaRPr>
              </a:p>
            </p:txBody>
          </p:sp>
          <p:sp>
            <p:nvSpPr>
              <p:cNvPr id="16" name="Freeform 129"/>
              <p:cNvSpPr>
                <a:spLocks/>
              </p:cNvSpPr>
              <p:nvPr/>
            </p:nvSpPr>
            <p:spPr bwMode="hidden">
              <a:xfrm flipH="1">
                <a:off x="489" y="2503"/>
                <a:ext cx="1085" cy="1524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h-TH" sz="2800">
                  <a:solidFill>
                    <a:srgbClr val="FFCC00"/>
                  </a:solidFill>
                  <a:effectLst/>
                  <a:latin typeface="Arial" pitchFamily="34" charset="0"/>
                  <a:cs typeface="Angsana New" pitchFamily="18" charset="-34"/>
                </a:endParaRPr>
              </a:p>
            </p:txBody>
          </p:sp>
          <p:sp>
            <p:nvSpPr>
              <p:cNvPr id="17" name="Freeform 130"/>
              <p:cNvSpPr>
                <a:spLocks/>
              </p:cNvSpPr>
              <p:nvPr/>
            </p:nvSpPr>
            <p:spPr bwMode="hidden">
              <a:xfrm flipH="1">
                <a:off x="1000" y="893"/>
                <a:ext cx="695" cy="1524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h-TH" sz="2800">
                  <a:solidFill>
                    <a:srgbClr val="FFCC00"/>
                  </a:solidFill>
                  <a:effectLst/>
                  <a:latin typeface="Arial" pitchFamily="34" charset="0"/>
                  <a:cs typeface="Angsana New" pitchFamily="18" charset="-34"/>
                </a:endParaRPr>
              </a:p>
            </p:txBody>
          </p:sp>
          <p:sp>
            <p:nvSpPr>
              <p:cNvPr id="18" name="Freeform 131"/>
              <p:cNvSpPr>
                <a:spLocks/>
              </p:cNvSpPr>
              <p:nvPr/>
            </p:nvSpPr>
            <p:spPr bwMode="hidden">
              <a:xfrm>
                <a:off x="4401" y="2279"/>
                <a:ext cx="1007" cy="1600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h-TH" sz="2800">
                  <a:solidFill>
                    <a:srgbClr val="FFCC00"/>
                  </a:solidFill>
                  <a:effectLst/>
                  <a:latin typeface="Arial" pitchFamily="34" charset="0"/>
                  <a:cs typeface="Angsana New" pitchFamily="18" charset="-34"/>
                </a:endParaRPr>
              </a:p>
            </p:txBody>
          </p:sp>
          <p:sp>
            <p:nvSpPr>
              <p:cNvPr id="19" name="Freeform 132"/>
              <p:cNvSpPr>
                <a:spLocks/>
              </p:cNvSpPr>
              <p:nvPr/>
            </p:nvSpPr>
            <p:spPr bwMode="hidden">
              <a:xfrm>
                <a:off x="3877" y="1470"/>
                <a:ext cx="1519" cy="106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h-TH" sz="2800">
                  <a:solidFill>
                    <a:srgbClr val="FFCC00"/>
                  </a:solidFill>
                  <a:effectLst/>
                  <a:latin typeface="Arial" pitchFamily="34" charset="0"/>
                  <a:cs typeface="Angsana New" pitchFamily="18" charset="-34"/>
                </a:endParaRPr>
              </a:p>
            </p:txBody>
          </p:sp>
          <p:sp>
            <p:nvSpPr>
              <p:cNvPr id="20" name="Freeform 133"/>
              <p:cNvSpPr>
                <a:spLocks/>
              </p:cNvSpPr>
              <p:nvPr/>
            </p:nvSpPr>
            <p:spPr bwMode="hidden">
              <a:xfrm>
                <a:off x="3934" y="337"/>
                <a:ext cx="663" cy="1434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h-TH" sz="2800">
                  <a:solidFill>
                    <a:srgbClr val="FFCC00"/>
                  </a:solidFill>
                  <a:effectLst/>
                  <a:latin typeface="Arial" pitchFamily="34" charset="0"/>
                  <a:cs typeface="Angsana New" pitchFamily="18" charset="-34"/>
                </a:endParaRPr>
              </a:p>
            </p:txBody>
          </p:sp>
          <p:sp>
            <p:nvSpPr>
              <p:cNvPr id="21" name="Freeform 134"/>
              <p:cNvSpPr>
                <a:spLocks/>
              </p:cNvSpPr>
              <p:nvPr/>
            </p:nvSpPr>
            <p:spPr bwMode="hidden">
              <a:xfrm rot="1346631" flipH="1">
                <a:off x="1702" y="1506"/>
                <a:ext cx="442" cy="83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h-TH" sz="2800">
                  <a:solidFill>
                    <a:srgbClr val="FFCC00"/>
                  </a:solidFill>
                  <a:effectLst/>
                  <a:latin typeface="Arial" pitchFamily="34" charset="0"/>
                  <a:cs typeface="Angsana New" pitchFamily="18" charset="-34"/>
                </a:endParaRPr>
              </a:p>
            </p:txBody>
          </p:sp>
        </p:grpSp>
      </p:grpSp>
      <p:sp>
        <p:nvSpPr>
          <p:cNvPr id="14471" name="Rectangle 135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27213"/>
            <a:ext cx="7772400" cy="1627187"/>
          </a:xfrm>
        </p:spPr>
        <p:txBody>
          <a:bodyPr/>
          <a:lstStyle>
            <a:lvl1pPr>
              <a:defRPr/>
            </a:lvl1pPr>
          </a:lstStyle>
          <a:p>
            <a:r>
              <a:rPr lang="th-TH"/>
              <a:t>คลิกเพื่อแก้ไขลักษณะต้นแบบชื่อเรื่อง</a:t>
            </a:r>
          </a:p>
        </p:txBody>
      </p:sp>
      <p:sp>
        <p:nvSpPr>
          <p:cNvPr id="14472" name="Rectangle 13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th-TH"/>
              <a:t>คลิกเพื่อแก้ไขลักษณะต้นแบบหัวข้อย่อย</a:t>
            </a:r>
          </a:p>
        </p:txBody>
      </p:sp>
      <p:sp>
        <p:nvSpPr>
          <p:cNvPr id="137" name="Rectangle 137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18" charset="-78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138" name="Rectangle 13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18" charset="-78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139" name="Rectangle 13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18" charset="-78"/>
              </a:defRPr>
            </a:lvl1pPr>
          </a:lstStyle>
          <a:p>
            <a:pPr>
              <a:defRPr/>
            </a:pPr>
            <a:fld id="{D5B1112E-732A-4E9A-93FC-ADEF22FB7DC3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2788343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18" charset="-78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18" charset="-78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18" charset="-78"/>
              </a:defRPr>
            </a:lvl1pPr>
          </a:lstStyle>
          <a:p>
            <a:pPr>
              <a:defRPr/>
            </a:pPr>
            <a:fld id="{D6DDDE3A-9691-47BA-B011-70515F9D2650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4781043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18" charset="-78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18" charset="-78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18" charset="-78"/>
              </a:defRPr>
            </a:lvl1pPr>
          </a:lstStyle>
          <a:p>
            <a:pPr>
              <a:defRPr/>
            </a:pPr>
            <a:fld id="{707565B8-6A1B-44B5-A78F-D3AE791B61E6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6165218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18" charset="-78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18" charset="-78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18" charset="-78"/>
              </a:defRPr>
            </a:lvl1pPr>
          </a:lstStyle>
          <a:p>
            <a:pPr>
              <a:defRPr/>
            </a:pPr>
            <a:fld id="{79CD78E5-BCDE-4AC0-A360-3526CA61CC29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2405988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ยึด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18" charset="-78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8" name="ตัวยึด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18" charset="-78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9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18" charset="-78"/>
              </a:defRPr>
            </a:lvl1pPr>
          </a:lstStyle>
          <a:p>
            <a:pPr>
              <a:defRPr/>
            </a:pPr>
            <a:fld id="{25402667-B212-46B2-B25E-71A64EA6DC7F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0379822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18" charset="-78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18" charset="-78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18" charset="-78"/>
              </a:defRPr>
            </a:lvl1pPr>
          </a:lstStyle>
          <a:p>
            <a:pPr>
              <a:defRPr/>
            </a:pPr>
            <a:fld id="{C92F0626-EE27-4F51-81DB-6AEF01E18ECB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312529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18" charset="-78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3" name="ตัวยึด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18" charset="-78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18" charset="-78"/>
              </a:defRPr>
            </a:lvl1pPr>
          </a:lstStyle>
          <a:p>
            <a:pPr>
              <a:defRPr/>
            </a:pPr>
            <a:fld id="{6AC37E41-33C6-4327-962E-BAC93FFAAC99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2648401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18" charset="-78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18" charset="-78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18" charset="-78"/>
              </a:defRPr>
            </a:lvl1pPr>
          </a:lstStyle>
          <a:p>
            <a:pPr>
              <a:defRPr/>
            </a:pPr>
            <a:fld id="{2A61143D-B098-4846-8920-CD5948C31486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6183525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h-TH" noProof="0" smtClean="0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18" charset="-78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18" charset="-78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18" charset="-78"/>
              </a:defRPr>
            </a:lvl1pPr>
          </a:lstStyle>
          <a:p>
            <a:pPr>
              <a:defRPr/>
            </a:pPr>
            <a:fld id="{5EF37FFA-62E7-45CF-A61C-ABCE3B2AB10F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26725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18" charset="-78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18" charset="-78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18" charset="-78"/>
              </a:defRPr>
            </a:lvl1pPr>
          </a:lstStyle>
          <a:p>
            <a:pPr>
              <a:defRPr/>
            </a:pPr>
            <a:fld id="{453EE045-80AB-46CB-9513-91EBB67D01C1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532918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h-TH" noProof="0" smtClean="0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281B22-165D-44DB-8C1F-2858C7288739}" type="datetime1">
              <a:rPr lang="en-US"/>
              <a:pPr>
                <a:defRPr/>
              </a:pPr>
              <a:t>4/2/2015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24E003-DB79-40AD-8843-37C8DE2D0C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49970"/>
      </p:ext>
    </p:extLst>
  </p:cSld>
  <p:clrMapOvr>
    <a:masterClrMapping/>
  </p:clrMapOvr>
  <p:transition>
    <p:zoom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515100" y="301625"/>
            <a:ext cx="1943100" cy="579437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685800" y="301625"/>
            <a:ext cx="5676900" cy="579437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18" charset="-78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18" charset="-78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18" charset="-78"/>
              </a:defRPr>
            </a:lvl1pPr>
          </a:lstStyle>
          <a:p>
            <a:pPr>
              <a:defRPr/>
            </a:pPr>
            <a:fld id="{99E31029-3018-4613-9F08-C4290E72746F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5342119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/>
              <a:ahLst/>
              <a:cxnLst>
                <a:cxn ang="0">
                  <a:pos x="744" y="1669"/>
                </a:cxn>
                <a:cxn ang="0">
                  <a:pos x="852" y="1400"/>
                </a:cxn>
                <a:cxn ang="0">
                  <a:pos x="876" y="1171"/>
                </a:cxn>
                <a:cxn ang="0">
                  <a:pos x="979" y="1370"/>
                </a:cxn>
                <a:cxn ang="0">
                  <a:pos x="1231" y="1621"/>
                </a:cxn>
                <a:cxn ang="0">
                  <a:pos x="1471" y="1693"/>
                </a:cxn>
                <a:cxn ang="0">
                  <a:pos x="1819" y="1678"/>
                </a:cxn>
                <a:cxn ang="0">
                  <a:pos x="1893" y="1513"/>
                </a:cxn>
                <a:cxn ang="0">
                  <a:pos x="1874" y="1285"/>
                </a:cxn>
                <a:cxn ang="0">
                  <a:pos x="1783" y="967"/>
                </a:cxn>
                <a:cxn ang="0">
                  <a:pos x="1289" y="873"/>
                </a:cxn>
                <a:cxn ang="0">
                  <a:pos x="1549" y="745"/>
                </a:cxn>
                <a:cxn ang="0">
                  <a:pos x="1753" y="732"/>
                </a:cxn>
                <a:cxn ang="0">
                  <a:pos x="2107" y="618"/>
                </a:cxn>
                <a:cxn ang="0">
                  <a:pos x="2377" y="438"/>
                </a:cxn>
                <a:cxn ang="0">
                  <a:pos x="2420" y="343"/>
                </a:cxn>
                <a:cxn ang="0">
                  <a:pos x="2077" y="331"/>
                </a:cxn>
                <a:cxn ang="0">
                  <a:pos x="1951" y="301"/>
                </a:cxn>
                <a:cxn ang="0">
                  <a:pos x="1645" y="289"/>
                </a:cxn>
                <a:cxn ang="0">
                  <a:pos x="1297" y="408"/>
                </a:cxn>
                <a:cxn ang="0">
                  <a:pos x="1308" y="337"/>
                </a:cxn>
                <a:cxn ang="0">
                  <a:pos x="1453" y="168"/>
                </a:cxn>
                <a:cxn ang="0">
                  <a:pos x="1477" y="36"/>
                </a:cxn>
                <a:cxn ang="0">
                  <a:pos x="1417" y="24"/>
                </a:cxn>
                <a:cxn ang="0">
                  <a:pos x="1189" y="102"/>
                </a:cxn>
                <a:cxn ang="0">
                  <a:pos x="1026" y="144"/>
                </a:cxn>
                <a:cxn ang="0">
                  <a:pos x="889" y="331"/>
                </a:cxn>
                <a:cxn ang="0">
                  <a:pos x="726" y="480"/>
                </a:cxn>
                <a:cxn ang="0">
                  <a:pos x="643" y="540"/>
                </a:cxn>
                <a:cxn ang="0">
                  <a:pos x="600" y="516"/>
                </a:cxn>
                <a:cxn ang="0">
                  <a:pos x="552" y="486"/>
                </a:cxn>
                <a:cxn ang="0">
                  <a:pos x="528" y="462"/>
                </a:cxn>
                <a:cxn ang="0">
                  <a:pos x="474" y="426"/>
                </a:cxn>
                <a:cxn ang="0">
                  <a:pos x="415" y="390"/>
                </a:cxn>
                <a:cxn ang="0">
                  <a:pos x="366" y="366"/>
                </a:cxn>
                <a:cxn ang="0">
                  <a:pos x="192" y="234"/>
                </a:cxn>
                <a:cxn ang="0">
                  <a:pos x="570" y="564"/>
                </a:cxn>
                <a:cxn ang="0">
                  <a:pos x="444" y="732"/>
                </a:cxn>
                <a:cxn ang="0">
                  <a:pos x="318" y="787"/>
                </a:cxn>
                <a:cxn ang="0">
                  <a:pos x="127" y="853"/>
                </a:cxn>
                <a:cxn ang="0">
                  <a:pos x="0" y="1165"/>
                </a:cxn>
                <a:cxn ang="0">
                  <a:pos x="372" y="1015"/>
                </a:cxn>
                <a:cxn ang="0">
                  <a:pos x="222" y="1262"/>
                </a:cxn>
                <a:cxn ang="0">
                  <a:pos x="139" y="1459"/>
                </a:cxn>
                <a:cxn ang="0">
                  <a:pos x="102" y="1495"/>
                </a:cxn>
                <a:cxn ang="0">
                  <a:pos x="84" y="1519"/>
                </a:cxn>
                <a:cxn ang="0">
                  <a:pos x="96" y="1537"/>
                </a:cxn>
                <a:cxn ang="0">
                  <a:pos x="127" y="1567"/>
                </a:cxn>
                <a:cxn ang="0">
                  <a:pos x="145" y="1633"/>
                </a:cxn>
                <a:cxn ang="0">
                  <a:pos x="156" y="1693"/>
                </a:cxn>
                <a:cxn ang="0">
                  <a:pos x="162" y="1723"/>
                </a:cxn>
                <a:cxn ang="0">
                  <a:pos x="216" y="1802"/>
                </a:cxn>
                <a:cxn ang="0">
                  <a:pos x="228" y="1850"/>
                </a:cxn>
                <a:cxn ang="0">
                  <a:pos x="240" y="1904"/>
                </a:cxn>
                <a:cxn ang="0">
                  <a:pos x="246" y="1922"/>
                </a:cxn>
                <a:cxn ang="0">
                  <a:pos x="258" y="1970"/>
                </a:cxn>
                <a:cxn ang="0">
                  <a:pos x="462" y="1922"/>
                </a:cxn>
                <a:cxn ang="0">
                  <a:pos x="624" y="1778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 sz="2800">
                <a:solidFill>
                  <a:srgbClr val="FFFFFF"/>
                </a:solidFill>
                <a:effectLst/>
                <a:latin typeface="Arial" pitchFamily="34" charset="0"/>
                <a:cs typeface="Angsana New" pitchFamily="18" charset="-34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/>
              <a:ahLst/>
              <a:cxnLst>
                <a:cxn ang="0">
                  <a:pos x="580" y="1043"/>
                </a:cxn>
                <a:cxn ang="0">
                  <a:pos x="544" y="683"/>
                </a:cxn>
                <a:cxn ang="0">
                  <a:pos x="670" y="395"/>
                </a:cxn>
                <a:cxn ang="0">
                  <a:pos x="927" y="587"/>
                </a:cxn>
                <a:cxn ang="0">
                  <a:pos x="1214" y="869"/>
                </a:cxn>
                <a:cxn ang="0">
                  <a:pos x="1483" y="1109"/>
                </a:cxn>
                <a:cxn ang="0">
                  <a:pos x="1800" y="1360"/>
                </a:cxn>
                <a:cxn ang="0">
                  <a:pos x="1883" y="1414"/>
                </a:cxn>
                <a:cxn ang="0">
                  <a:pos x="1836" y="1354"/>
                </a:cxn>
                <a:cxn ang="0">
                  <a:pos x="1411" y="1001"/>
                </a:cxn>
                <a:cxn ang="0">
                  <a:pos x="1088" y="683"/>
                </a:cxn>
                <a:cxn ang="0">
                  <a:pos x="723" y="329"/>
                </a:cxn>
                <a:cxn ang="0">
                  <a:pos x="999" y="311"/>
                </a:cxn>
                <a:cxn ang="0">
                  <a:pos x="1286" y="317"/>
                </a:cxn>
                <a:cxn ang="0">
                  <a:pos x="1614" y="269"/>
                </a:cxn>
                <a:cxn ang="0">
                  <a:pos x="2123" y="197"/>
                </a:cxn>
                <a:cxn ang="0">
                  <a:pos x="2075" y="173"/>
                </a:cxn>
                <a:cxn ang="0">
                  <a:pos x="1543" y="257"/>
                </a:cxn>
                <a:cxn ang="0">
                  <a:pos x="1208" y="275"/>
                </a:cxn>
                <a:cxn ang="0">
                  <a:pos x="759" y="257"/>
                </a:cxn>
                <a:cxn ang="0">
                  <a:pos x="819" y="227"/>
                </a:cxn>
                <a:cxn ang="0">
                  <a:pos x="1142" y="0"/>
                </a:cxn>
                <a:cxn ang="0">
                  <a:pos x="1088" y="30"/>
                </a:cxn>
                <a:cxn ang="0">
                  <a:pos x="1010" y="84"/>
                </a:cxn>
                <a:cxn ang="0">
                  <a:pos x="855" y="191"/>
                </a:cxn>
                <a:cxn ang="0">
                  <a:pos x="670" y="281"/>
                </a:cxn>
                <a:cxn ang="0">
                  <a:pos x="634" y="359"/>
                </a:cxn>
                <a:cxn ang="0">
                  <a:pos x="305" y="587"/>
                </a:cxn>
                <a:cxn ang="0">
                  <a:pos x="0" y="725"/>
                </a:cxn>
                <a:cxn ang="0">
                  <a:pos x="0" y="731"/>
                </a:cxn>
                <a:cxn ang="0">
                  <a:pos x="0" y="767"/>
                </a:cxn>
                <a:cxn ang="0">
                  <a:pos x="299" y="635"/>
                </a:cxn>
                <a:cxn ang="0">
                  <a:pos x="592" y="431"/>
                </a:cxn>
                <a:cxn ang="0">
                  <a:pos x="508" y="671"/>
                </a:cxn>
                <a:cxn ang="0">
                  <a:pos x="526" y="995"/>
                </a:cxn>
                <a:cxn ang="0">
                  <a:pos x="460" y="1168"/>
                </a:cxn>
                <a:cxn ang="0">
                  <a:pos x="329" y="1480"/>
                </a:cxn>
                <a:cxn ang="0">
                  <a:pos x="323" y="1696"/>
                </a:cxn>
                <a:cxn ang="0">
                  <a:pos x="329" y="1696"/>
                </a:cxn>
                <a:cxn ang="0">
                  <a:pos x="347" y="1552"/>
                </a:cxn>
                <a:cxn ang="0">
                  <a:pos x="580" y="1043"/>
                </a:cxn>
                <a:cxn ang="0">
                  <a:pos x="580" y="104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 sz="2800">
                <a:solidFill>
                  <a:srgbClr val="FFFFFF"/>
                </a:solidFill>
                <a:effectLst/>
                <a:latin typeface="Arial" pitchFamily="34" charset="0"/>
                <a:cs typeface="Angsana New" pitchFamily="18" charset="-34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/>
              <a:ahLst/>
              <a:cxnLst>
                <a:cxn ang="0">
                  <a:pos x="3338" y="288"/>
                </a:cxn>
                <a:cxn ang="0">
                  <a:pos x="3194" y="258"/>
                </a:cxn>
                <a:cxn ang="0">
                  <a:pos x="2816" y="234"/>
                </a:cxn>
                <a:cxn ang="0">
                  <a:pos x="2330" y="306"/>
                </a:cxn>
                <a:cxn ang="0">
                  <a:pos x="2372" y="258"/>
                </a:cxn>
                <a:cxn ang="0">
                  <a:pos x="2624" y="132"/>
                </a:cxn>
                <a:cxn ang="0">
                  <a:pos x="2707" y="24"/>
                </a:cxn>
                <a:cxn ang="0">
                  <a:pos x="2642" y="12"/>
                </a:cxn>
                <a:cxn ang="0">
                  <a:pos x="2515" y="54"/>
                </a:cxn>
                <a:cxn ang="0">
                  <a:pos x="2324" y="66"/>
                </a:cxn>
                <a:cxn ang="0">
                  <a:pos x="2101" y="90"/>
                </a:cxn>
                <a:cxn ang="0">
                  <a:pos x="1855" y="228"/>
                </a:cxn>
                <a:cxn ang="0">
                  <a:pos x="1591" y="337"/>
                </a:cxn>
                <a:cxn ang="0">
                  <a:pos x="1459" y="379"/>
                </a:cxn>
                <a:cxn ang="0">
                  <a:pos x="1417" y="361"/>
                </a:cxn>
                <a:cxn ang="0">
                  <a:pos x="1363" y="331"/>
                </a:cxn>
                <a:cxn ang="0">
                  <a:pos x="1344" y="312"/>
                </a:cxn>
                <a:cxn ang="0">
                  <a:pos x="1290" y="288"/>
                </a:cxn>
                <a:cxn ang="0">
                  <a:pos x="1230" y="252"/>
                </a:cxn>
                <a:cxn ang="0">
                  <a:pos x="1119" y="227"/>
                </a:cxn>
                <a:cxn ang="0">
                  <a:pos x="1320" y="438"/>
                </a:cxn>
                <a:cxn ang="0">
                  <a:pos x="960" y="558"/>
                </a:cxn>
                <a:cxn ang="0">
                  <a:pos x="474" y="630"/>
                </a:cxn>
                <a:cxn ang="0">
                  <a:pos x="132" y="781"/>
                </a:cxn>
                <a:cxn ang="0">
                  <a:pos x="234" y="847"/>
                </a:cxn>
                <a:cxn ang="0">
                  <a:pos x="925" y="739"/>
                </a:cxn>
                <a:cxn ang="0">
                  <a:pos x="637" y="925"/>
                </a:cxn>
                <a:cxn ang="0">
                  <a:pos x="1405" y="943"/>
                </a:cxn>
                <a:cxn ang="0">
                  <a:pos x="1447" y="943"/>
                </a:cxn>
                <a:cxn ang="0">
                  <a:pos x="2888" y="859"/>
                </a:cxn>
                <a:cxn ang="0">
                  <a:pos x="2582" y="708"/>
                </a:cxn>
                <a:cxn ang="0">
                  <a:pos x="2299" y="606"/>
                </a:cxn>
                <a:cxn ang="0">
                  <a:pos x="2606" y="588"/>
                </a:cxn>
                <a:cxn ang="0">
                  <a:pos x="3001" y="582"/>
                </a:cxn>
                <a:cxn ang="0">
                  <a:pos x="3452" y="438"/>
                </a:cxn>
                <a:cxn ang="0">
                  <a:pos x="3668" y="312"/>
                </a:cxn>
                <a:cxn ang="0">
                  <a:pos x="3482" y="300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 sz="2800">
                <a:solidFill>
                  <a:srgbClr val="FFFFFF"/>
                </a:solidFill>
                <a:effectLst/>
                <a:latin typeface="Arial" pitchFamily="34" charset="0"/>
                <a:cs typeface="Angsana New" pitchFamily="18" charset="-34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/>
              <a:ahLst/>
              <a:cxnLst>
                <a:cxn ang="0">
                  <a:pos x="323" y="1186"/>
                </a:cxn>
                <a:cxn ang="0">
                  <a:pos x="490" y="1192"/>
                </a:cxn>
                <a:cxn ang="0">
                  <a:pos x="580" y="1150"/>
                </a:cxn>
                <a:cxn ang="0">
                  <a:pos x="813" y="1085"/>
                </a:cxn>
                <a:cxn ang="0">
                  <a:pos x="933" y="1055"/>
                </a:cxn>
                <a:cxn ang="0">
                  <a:pos x="759" y="989"/>
                </a:cxn>
                <a:cxn ang="0">
                  <a:pos x="556" y="953"/>
                </a:cxn>
                <a:cxn ang="0">
                  <a:pos x="197" y="971"/>
                </a:cxn>
                <a:cxn ang="0">
                  <a:pos x="299" y="893"/>
                </a:cxn>
                <a:cxn ang="0">
                  <a:pos x="496" y="803"/>
                </a:cxn>
                <a:cxn ang="0">
                  <a:pos x="694" y="671"/>
                </a:cxn>
                <a:cxn ang="0">
                  <a:pos x="700" y="671"/>
                </a:cxn>
                <a:cxn ang="0">
                  <a:pos x="712" y="665"/>
                </a:cxn>
                <a:cxn ang="0">
                  <a:pos x="753" y="647"/>
                </a:cxn>
                <a:cxn ang="0">
                  <a:pos x="777" y="641"/>
                </a:cxn>
                <a:cxn ang="0">
                  <a:pos x="789" y="629"/>
                </a:cxn>
                <a:cxn ang="0">
                  <a:pos x="795" y="617"/>
                </a:cxn>
                <a:cxn ang="0">
                  <a:pos x="789" y="611"/>
                </a:cxn>
                <a:cxn ang="0">
                  <a:pos x="783" y="599"/>
                </a:cxn>
                <a:cxn ang="0">
                  <a:pos x="783" y="575"/>
                </a:cxn>
                <a:cxn ang="0">
                  <a:pos x="795" y="545"/>
                </a:cxn>
                <a:cxn ang="0">
                  <a:pos x="807" y="515"/>
                </a:cxn>
                <a:cxn ang="0">
                  <a:pos x="825" y="485"/>
                </a:cxn>
                <a:cxn ang="0">
                  <a:pos x="837" y="455"/>
                </a:cxn>
                <a:cxn ang="0">
                  <a:pos x="843" y="437"/>
                </a:cxn>
                <a:cxn ang="0">
                  <a:pos x="849" y="431"/>
                </a:cxn>
                <a:cxn ang="0">
                  <a:pos x="849" y="347"/>
                </a:cxn>
                <a:cxn ang="0">
                  <a:pos x="849" y="341"/>
                </a:cxn>
                <a:cxn ang="0">
                  <a:pos x="855" y="335"/>
                </a:cxn>
                <a:cxn ang="0">
                  <a:pos x="873" y="305"/>
                </a:cxn>
                <a:cxn ang="0">
                  <a:pos x="885" y="269"/>
                </a:cxn>
                <a:cxn ang="0">
                  <a:pos x="897" y="239"/>
                </a:cxn>
                <a:cxn ang="0">
                  <a:pos x="903" y="227"/>
                </a:cxn>
                <a:cxn ang="0">
                  <a:pos x="909" y="215"/>
                </a:cxn>
                <a:cxn ang="0">
                  <a:pos x="927" y="173"/>
                </a:cxn>
                <a:cxn ang="0">
                  <a:pos x="945" y="137"/>
                </a:cxn>
                <a:cxn ang="0">
                  <a:pos x="951" y="125"/>
                </a:cxn>
                <a:cxn ang="0">
                  <a:pos x="951" y="119"/>
                </a:cxn>
                <a:cxn ang="0">
                  <a:pos x="969" y="0"/>
                </a:cxn>
                <a:cxn ang="0">
                  <a:pos x="945" y="47"/>
                </a:cxn>
                <a:cxn ang="0">
                  <a:pos x="783" y="113"/>
                </a:cxn>
                <a:cxn ang="0">
                  <a:pos x="706" y="161"/>
                </a:cxn>
                <a:cxn ang="0">
                  <a:pos x="460" y="233"/>
                </a:cxn>
                <a:cxn ang="0">
                  <a:pos x="281" y="287"/>
                </a:cxn>
                <a:cxn ang="0">
                  <a:pos x="173" y="293"/>
                </a:cxn>
                <a:cxn ang="0">
                  <a:pos x="12" y="485"/>
                </a:cxn>
                <a:cxn ang="0">
                  <a:pos x="0" y="509"/>
                </a:cxn>
                <a:cxn ang="0">
                  <a:pos x="0" y="1186"/>
                </a:cxn>
                <a:cxn ang="0">
                  <a:pos x="96" y="1180"/>
                </a:cxn>
                <a:cxn ang="0">
                  <a:pos x="323" y="1186"/>
                </a:cxn>
                <a:cxn ang="0">
                  <a:pos x="323" y="1186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 sz="2800">
                <a:solidFill>
                  <a:srgbClr val="FFFFFF"/>
                </a:solidFill>
                <a:effectLst/>
                <a:latin typeface="Arial" pitchFamily="34" charset="0"/>
                <a:cs typeface="Angsana New" pitchFamily="18" charset="-34"/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/>
              <a:ahLst/>
              <a:cxnLst>
                <a:cxn ang="0">
                  <a:pos x="859" y="612"/>
                </a:cxn>
                <a:cxn ang="0">
                  <a:pos x="1087" y="853"/>
                </a:cxn>
                <a:cxn ang="0">
                  <a:pos x="961" y="913"/>
                </a:cxn>
                <a:cxn ang="0">
                  <a:pos x="786" y="883"/>
                </a:cxn>
                <a:cxn ang="0">
                  <a:pos x="450" y="931"/>
                </a:cxn>
                <a:cxn ang="0">
                  <a:pos x="150" y="1075"/>
                </a:cxn>
                <a:cxn ang="0">
                  <a:pos x="78" y="1165"/>
                </a:cxn>
                <a:cxn ang="0">
                  <a:pos x="361" y="1256"/>
                </a:cxn>
                <a:cxn ang="0">
                  <a:pos x="444" y="1316"/>
                </a:cxn>
                <a:cxn ang="0">
                  <a:pos x="697" y="1400"/>
                </a:cxn>
                <a:cxn ang="0">
                  <a:pos x="1026" y="1346"/>
                </a:cxn>
                <a:cxn ang="0">
                  <a:pos x="991" y="1412"/>
                </a:cxn>
                <a:cxn ang="0">
                  <a:pos x="804" y="1574"/>
                </a:cxn>
                <a:cxn ang="0">
                  <a:pos x="726" y="1718"/>
                </a:cxn>
                <a:cxn ang="0">
                  <a:pos x="768" y="1742"/>
                </a:cxn>
                <a:cxn ang="0">
                  <a:pos x="865" y="1693"/>
                </a:cxn>
                <a:cxn ang="0">
                  <a:pos x="991" y="1699"/>
                </a:cxn>
                <a:cxn ang="0">
                  <a:pos x="1135" y="1627"/>
                </a:cxn>
                <a:cxn ang="0">
                  <a:pos x="1183" y="1669"/>
                </a:cxn>
                <a:cxn ang="0">
                  <a:pos x="1399" y="1436"/>
                </a:cxn>
                <a:cxn ang="0">
                  <a:pos x="1615" y="1334"/>
                </a:cxn>
                <a:cxn ang="0">
                  <a:pos x="1645" y="1370"/>
                </a:cxn>
                <a:cxn ang="0">
                  <a:pos x="1681" y="1430"/>
                </a:cxn>
                <a:cxn ang="0">
                  <a:pos x="1699" y="1466"/>
                </a:cxn>
                <a:cxn ang="0">
                  <a:pos x="1747" y="1550"/>
                </a:cxn>
                <a:cxn ang="0">
                  <a:pos x="1772" y="1586"/>
                </a:cxn>
                <a:cxn ang="0">
                  <a:pos x="2124" y="2248"/>
                </a:cxn>
                <a:cxn ang="0">
                  <a:pos x="1693" y="1322"/>
                </a:cxn>
                <a:cxn ang="0">
                  <a:pos x="1861" y="1165"/>
                </a:cxn>
                <a:cxn ang="0">
                  <a:pos x="2173" y="1099"/>
                </a:cxn>
                <a:cxn ang="0">
                  <a:pos x="2390" y="1009"/>
                </a:cxn>
                <a:cxn ang="0">
                  <a:pos x="2570" y="805"/>
                </a:cxn>
                <a:cxn ang="0">
                  <a:pos x="2342" y="781"/>
                </a:cxn>
                <a:cxn ang="0">
                  <a:pos x="2114" y="763"/>
                </a:cxn>
                <a:cxn ang="0">
                  <a:pos x="2408" y="433"/>
                </a:cxn>
                <a:cxn ang="0">
                  <a:pos x="2426" y="421"/>
                </a:cxn>
                <a:cxn ang="0">
                  <a:pos x="2474" y="379"/>
                </a:cxn>
                <a:cxn ang="0">
                  <a:pos x="2492" y="355"/>
                </a:cxn>
                <a:cxn ang="0">
                  <a:pos x="2474" y="337"/>
                </a:cxn>
                <a:cxn ang="0">
                  <a:pos x="2474" y="271"/>
                </a:cxn>
                <a:cxn ang="0">
                  <a:pos x="2492" y="192"/>
                </a:cxn>
                <a:cxn ang="0">
                  <a:pos x="2504" y="132"/>
                </a:cxn>
                <a:cxn ang="0">
                  <a:pos x="2492" y="36"/>
                </a:cxn>
                <a:cxn ang="0">
                  <a:pos x="2492" y="24"/>
                </a:cxn>
                <a:cxn ang="0">
                  <a:pos x="2102" y="0"/>
                </a:cxn>
                <a:cxn ang="0">
                  <a:pos x="1909" y="90"/>
                </a:cxn>
                <a:cxn ang="0">
                  <a:pos x="1747" y="535"/>
                </a:cxn>
                <a:cxn ang="0">
                  <a:pos x="1711" y="469"/>
                </a:cxn>
                <a:cxn ang="0">
                  <a:pos x="1633" y="144"/>
                </a:cxn>
                <a:cxn ang="0">
                  <a:pos x="1579" y="0"/>
                </a:cxn>
                <a:cxn ang="0">
                  <a:pos x="738" y="186"/>
                </a:cxn>
                <a:cxn ang="0">
                  <a:pos x="756" y="46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 sz="2800">
                <a:solidFill>
                  <a:srgbClr val="FFFFFF"/>
                </a:solidFill>
                <a:effectLst/>
                <a:latin typeface="Arial" pitchFamily="34" charset="0"/>
                <a:cs typeface="Angsana New" pitchFamily="18" charset="-34"/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/>
              <a:ahLst/>
              <a:cxnLst>
                <a:cxn ang="0">
                  <a:pos x="1034" y="767"/>
                </a:cxn>
                <a:cxn ang="0">
                  <a:pos x="1190" y="1235"/>
                </a:cxn>
                <a:cxn ang="0">
                  <a:pos x="956" y="1193"/>
                </a:cxn>
                <a:cxn ang="0">
                  <a:pos x="723" y="1127"/>
                </a:cxn>
                <a:cxn ang="0">
                  <a:pos x="442" y="1109"/>
                </a:cxn>
                <a:cxn ang="0">
                  <a:pos x="0" y="1079"/>
                </a:cxn>
                <a:cxn ang="0">
                  <a:pos x="30" y="1115"/>
                </a:cxn>
                <a:cxn ang="0">
                  <a:pos x="496" y="1133"/>
                </a:cxn>
                <a:cxn ang="0">
                  <a:pos x="777" y="1187"/>
                </a:cxn>
                <a:cxn ang="0">
                  <a:pos x="1130" y="1301"/>
                </a:cxn>
                <a:cxn ang="0">
                  <a:pos x="1070" y="1319"/>
                </a:cxn>
                <a:cxn ang="0">
                  <a:pos x="711" y="1505"/>
                </a:cxn>
                <a:cxn ang="0">
                  <a:pos x="765" y="1481"/>
                </a:cxn>
                <a:cxn ang="0">
                  <a:pos x="861" y="1439"/>
                </a:cxn>
                <a:cxn ang="0">
                  <a:pos x="1022" y="1355"/>
                </a:cxn>
                <a:cxn ang="0">
                  <a:pos x="1214" y="1295"/>
                </a:cxn>
                <a:cxn ang="0">
                  <a:pos x="1267" y="1223"/>
                </a:cxn>
                <a:cxn ang="0">
                  <a:pos x="1632" y="1043"/>
                </a:cxn>
                <a:cxn ang="0">
                  <a:pos x="1931" y="953"/>
                </a:cxn>
                <a:cxn ang="0">
                  <a:pos x="2176" y="821"/>
                </a:cxn>
                <a:cxn ang="0">
                  <a:pos x="1961" y="911"/>
                </a:cxn>
                <a:cxn ang="0">
                  <a:pos x="1656" y="989"/>
                </a:cxn>
                <a:cxn ang="0">
                  <a:pos x="1339" y="1151"/>
                </a:cxn>
                <a:cxn ang="0">
                  <a:pos x="1501" y="905"/>
                </a:cxn>
                <a:cxn ang="0">
                  <a:pos x="1620" y="545"/>
                </a:cxn>
                <a:cxn ang="0">
                  <a:pos x="1740" y="372"/>
                </a:cxn>
                <a:cxn ang="0">
                  <a:pos x="1979" y="60"/>
                </a:cxn>
                <a:cxn ang="0">
                  <a:pos x="2003" y="0"/>
                </a:cxn>
                <a:cxn ang="0">
                  <a:pos x="1973" y="0"/>
                </a:cxn>
                <a:cxn ang="0">
                  <a:pos x="1596" y="480"/>
                </a:cxn>
                <a:cxn ang="0">
                  <a:pos x="1477" y="887"/>
                </a:cxn>
                <a:cxn ang="0">
                  <a:pos x="1255" y="1175"/>
                </a:cxn>
                <a:cxn ang="0">
                  <a:pos x="1130" y="905"/>
                </a:cxn>
                <a:cxn ang="0">
                  <a:pos x="1010" y="540"/>
                </a:cxn>
                <a:cxn ang="0">
                  <a:pos x="885" y="222"/>
                </a:cxn>
                <a:cxn ang="0">
                  <a:pos x="789" y="0"/>
                </a:cxn>
                <a:cxn ang="0">
                  <a:pos x="753" y="0"/>
                </a:cxn>
                <a:cxn ang="0">
                  <a:pos x="903" y="354"/>
                </a:cxn>
                <a:cxn ang="0">
                  <a:pos x="1034" y="767"/>
                </a:cxn>
                <a:cxn ang="0">
                  <a:pos x="1034" y="767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 sz="2800">
                <a:solidFill>
                  <a:srgbClr val="FFFFFF"/>
                </a:solidFill>
                <a:effectLst/>
                <a:latin typeface="Arial" pitchFamily="34" charset="0"/>
                <a:cs typeface="Angsana New" pitchFamily="18" charset="-34"/>
              </a:endParaRPr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/>
              <a:ahLst/>
              <a:cxnLst>
                <a:cxn ang="0">
                  <a:pos x="161" y="564"/>
                </a:cxn>
                <a:cxn ang="0">
                  <a:pos x="329" y="438"/>
                </a:cxn>
                <a:cxn ang="0">
                  <a:pos x="646" y="216"/>
                </a:cxn>
                <a:cxn ang="0">
                  <a:pos x="813" y="0"/>
                </a:cxn>
                <a:cxn ang="0">
                  <a:pos x="676" y="150"/>
                </a:cxn>
                <a:cxn ang="0">
                  <a:pos x="144" y="504"/>
                </a:cxn>
                <a:cxn ang="0">
                  <a:pos x="0" y="732"/>
                </a:cxn>
                <a:cxn ang="0">
                  <a:pos x="0" y="804"/>
                </a:cxn>
                <a:cxn ang="0">
                  <a:pos x="161" y="564"/>
                </a:cxn>
                <a:cxn ang="0">
                  <a:pos x="161" y="564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 sz="2800">
                <a:solidFill>
                  <a:srgbClr val="FFFFFF"/>
                </a:solidFill>
                <a:effectLst/>
                <a:latin typeface="Arial" pitchFamily="34" charset="0"/>
                <a:cs typeface="Angsana New" pitchFamily="18" charset="-34"/>
              </a:endParaRPr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/>
              <a:ahLst/>
              <a:cxnLst>
                <a:cxn ang="0">
                  <a:pos x="460" y="66"/>
                </a:cxn>
                <a:cxn ang="0">
                  <a:pos x="759" y="0"/>
                </a:cxn>
                <a:cxn ang="0">
                  <a:pos x="496" y="36"/>
                </a:cxn>
                <a:cxn ang="0">
                  <a:pos x="138" y="48"/>
                </a:cxn>
                <a:cxn ang="0">
                  <a:pos x="0" y="78"/>
                </a:cxn>
                <a:cxn ang="0">
                  <a:pos x="0" y="107"/>
                </a:cxn>
                <a:cxn ang="0">
                  <a:pos x="96" y="89"/>
                </a:cxn>
                <a:cxn ang="0">
                  <a:pos x="460" y="66"/>
                </a:cxn>
                <a:cxn ang="0">
                  <a:pos x="460" y="66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 sz="2800">
                <a:solidFill>
                  <a:srgbClr val="FFFFFF"/>
                </a:solidFill>
                <a:effectLst/>
                <a:latin typeface="Arial" pitchFamily="34" charset="0"/>
                <a:cs typeface="Angsana New" pitchFamily="18" charset="-34"/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/>
              <a:ahLst/>
              <a:cxnLst>
                <a:cxn ang="0">
                  <a:pos x="1387" y="239"/>
                </a:cxn>
                <a:cxn ang="0">
                  <a:pos x="1734" y="233"/>
                </a:cxn>
                <a:cxn ang="0">
                  <a:pos x="2087" y="251"/>
                </a:cxn>
                <a:cxn ang="0">
                  <a:pos x="2505" y="233"/>
                </a:cxn>
                <a:cxn ang="0">
                  <a:pos x="3169" y="204"/>
                </a:cxn>
                <a:cxn ang="0">
                  <a:pos x="3115" y="186"/>
                </a:cxn>
                <a:cxn ang="0">
                  <a:pos x="2422" y="221"/>
                </a:cxn>
                <a:cxn ang="0">
                  <a:pos x="2003" y="221"/>
                </a:cxn>
                <a:cxn ang="0">
                  <a:pos x="1459" y="186"/>
                </a:cxn>
                <a:cxn ang="0">
                  <a:pos x="1543" y="168"/>
                </a:cxn>
                <a:cxn ang="0">
                  <a:pos x="2039" y="0"/>
                </a:cxn>
                <a:cxn ang="0">
                  <a:pos x="1961" y="24"/>
                </a:cxn>
                <a:cxn ang="0">
                  <a:pos x="1836" y="66"/>
                </a:cxn>
                <a:cxn ang="0">
                  <a:pos x="1602" y="138"/>
                </a:cxn>
                <a:cxn ang="0">
                  <a:pos x="1339" y="198"/>
                </a:cxn>
                <a:cxn ang="0">
                  <a:pos x="1268" y="251"/>
                </a:cxn>
                <a:cxn ang="0">
                  <a:pos x="765" y="413"/>
                </a:cxn>
                <a:cxn ang="0">
                  <a:pos x="335" y="503"/>
                </a:cxn>
                <a:cxn ang="0">
                  <a:pos x="0" y="617"/>
                </a:cxn>
                <a:cxn ang="0">
                  <a:pos x="299" y="539"/>
                </a:cxn>
                <a:cxn ang="0">
                  <a:pos x="735" y="449"/>
                </a:cxn>
                <a:cxn ang="0">
                  <a:pos x="1178" y="311"/>
                </a:cxn>
                <a:cxn ang="0">
                  <a:pos x="981" y="491"/>
                </a:cxn>
                <a:cxn ang="0">
                  <a:pos x="867" y="743"/>
                </a:cxn>
                <a:cxn ang="0">
                  <a:pos x="861" y="743"/>
                </a:cxn>
                <a:cxn ang="0">
                  <a:pos x="933" y="743"/>
                </a:cxn>
                <a:cxn ang="0">
                  <a:pos x="1022" y="497"/>
                </a:cxn>
                <a:cxn ang="0">
                  <a:pos x="1297" y="281"/>
                </a:cxn>
                <a:cxn ang="0">
                  <a:pos x="1531" y="449"/>
                </a:cxn>
                <a:cxn ang="0">
                  <a:pos x="1770" y="677"/>
                </a:cxn>
                <a:cxn ang="0">
                  <a:pos x="1854" y="743"/>
                </a:cxn>
                <a:cxn ang="0">
                  <a:pos x="1919" y="743"/>
                </a:cxn>
                <a:cxn ang="0">
                  <a:pos x="1692" y="527"/>
                </a:cxn>
                <a:cxn ang="0">
                  <a:pos x="1387" y="239"/>
                </a:cxn>
                <a:cxn ang="0">
                  <a:pos x="1387" y="23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 sz="2800">
                <a:solidFill>
                  <a:srgbClr val="FFFFFF"/>
                </a:solidFill>
                <a:effectLst/>
                <a:latin typeface="Arial" pitchFamily="34" charset="0"/>
                <a:cs typeface="Angsana New" pitchFamily="18" charset="-34"/>
              </a:endParaRPr>
            </a:p>
          </p:txBody>
        </p:sp>
        <p:sp>
          <p:nvSpPr>
            <p:cNvPr id="14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 sz="2800">
                <a:solidFill>
                  <a:srgbClr val="FFFFFF"/>
                </a:solidFill>
                <a:effectLst/>
                <a:latin typeface="Arial" pitchFamily="34" charset="0"/>
                <a:cs typeface="Angsana New" pitchFamily="18" charset="-34"/>
              </a:endParaRPr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 sz="2800">
                <a:solidFill>
                  <a:srgbClr val="FFFFFF"/>
                </a:solidFill>
                <a:effectLst/>
                <a:latin typeface="Arial" pitchFamily="34" charset="0"/>
                <a:cs typeface="Angsana New" pitchFamily="18" charset="-34"/>
              </a:endParaRPr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 sz="2800">
                <a:solidFill>
                  <a:srgbClr val="FFFFFF"/>
                </a:solidFill>
                <a:effectLst/>
                <a:latin typeface="Arial" pitchFamily="34" charset="0"/>
                <a:cs typeface="Angsana New" pitchFamily="18" charset="-34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 sz="2800">
                <a:solidFill>
                  <a:srgbClr val="FFFFFF"/>
                </a:solidFill>
                <a:effectLst/>
                <a:latin typeface="Arial" pitchFamily="34" charset="0"/>
                <a:cs typeface="Angsana New" pitchFamily="18" charset="-34"/>
              </a:endParaRPr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 sz="2800">
                <a:solidFill>
                  <a:srgbClr val="FFFFFF"/>
                </a:solidFill>
                <a:effectLst/>
                <a:latin typeface="Arial" pitchFamily="34" charset="0"/>
                <a:cs typeface="Angsana New" pitchFamily="18" charset="-34"/>
              </a:endParaRPr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/>
              <a:ahLst/>
              <a:cxnLst>
                <a:cxn ang="0">
                  <a:pos x="871" y="1423"/>
                </a:cxn>
                <a:cxn ang="0">
                  <a:pos x="907" y="1393"/>
                </a:cxn>
                <a:cxn ang="0">
                  <a:pos x="991" y="1320"/>
                </a:cxn>
                <a:cxn ang="0">
                  <a:pos x="1033" y="1297"/>
                </a:cxn>
                <a:cxn ang="0">
                  <a:pos x="1086" y="1249"/>
                </a:cxn>
                <a:cxn ang="0">
                  <a:pos x="1123" y="1219"/>
                </a:cxn>
                <a:cxn ang="0">
                  <a:pos x="1057" y="1153"/>
                </a:cxn>
                <a:cxn ang="0">
                  <a:pos x="877" y="1021"/>
                </a:cxn>
                <a:cxn ang="0">
                  <a:pos x="655" y="907"/>
                </a:cxn>
                <a:cxn ang="0">
                  <a:pos x="655" y="846"/>
                </a:cxn>
                <a:cxn ang="0">
                  <a:pos x="643" y="708"/>
                </a:cxn>
                <a:cxn ang="0">
                  <a:pos x="552" y="642"/>
                </a:cxn>
                <a:cxn ang="0">
                  <a:pos x="510" y="570"/>
                </a:cxn>
                <a:cxn ang="0">
                  <a:pos x="637" y="564"/>
                </a:cxn>
                <a:cxn ang="0">
                  <a:pos x="763" y="570"/>
                </a:cxn>
                <a:cxn ang="0">
                  <a:pos x="1091" y="850"/>
                </a:cxn>
                <a:cxn ang="0">
                  <a:pos x="1009" y="566"/>
                </a:cxn>
                <a:cxn ang="0">
                  <a:pos x="1054" y="265"/>
                </a:cxn>
                <a:cxn ang="0">
                  <a:pos x="1249" y="0"/>
                </a:cxn>
                <a:cxn ang="0">
                  <a:pos x="1466" y="292"/>
                </a:cxn>
                <a:cxn ang="0">
                  <a:pos x="1475" y="548"/>
                </a:cxn>
                <a:cxn ang="0">
                  <a:pos x="1567" y="630"/>
                </a:cxn>
                <a:cxn ang="0">
                  <a:pos x="1795" y="365"/>
                </a:cxn>
                <a:cxn ang="0">
                  <a:pos x="2245" y="150"/>
                </a:cxn>
                <a:cxn ang="0">
                  <a:pos x="2618" y="180"/>
                </a:cxn>
                <a:cxn ang="0">
                  <a:pos x="3050" y="150"/>
                </a:cxn>
                <a:cxn ang="0">
                  <a:pos x="3140" y="210"/>
                </a:cxn>
                <a:cxn ang="0">
                  <a:pos x="2990" y="210"/>
                </a:cxn>
                <a:cxn ang="0">
                  <a:pos x="2834" y="377"/>
                </a:cxn>
                <a:cxn ang="0">
                  <a:pos x="2702" y="648"/>
                </a:cxn>
                <a:cxn ang="0">
                  <a:pos x="2582" y="828"/>
                </a:cxn>
                <a:cxn ang="0">
                  <a:pos x="2234" y="1009"/>
                </a:cxn>
                <a:cxn ang="0">
                  <a:pos x="1963" y="1075"/>
                </a:cxn>
                <a:cxn ang="0">
                  <a:pos x="2257" y="1111"/>
                </a:cxn>
                <a:cxn ang="0">
                  <a:pos x="2600" y="1207"/>
                </a:cxn>
                <a:cxn ang="0">
                  <a:pos x="2894" y="1441"/>
                </a:cxn>
                <a:cxn ang="0">
                  <a:pos x="3122" y="1555"/>
                </a:cxn>
                <a:cxn ang="0">
                  <a:pos x="3032" y="1585"/>
                </a:cxn>
                <a:cxn ang="0">
                  <a:pos x="3008" y="1591"/>
                </a:cxn>
                <a:cxn ang="0">
                  <a:pos x="2960" y="1597"/>
                </a:cxn>
                <a:cxn ang="0">
                  <a:pos x="2882" y="1609"/>
                </a:cxn>
                <a:cxn ang="0">
                  <a:pos x="2846" y="1609"/>
                </a:cxn>
                <a:cxn ang="0">
                  <a:pos x="2774" y="1615"/>
                </a:cxn>
                <a:cxn ang="0">
                  <a:pos x="2726" y="1621"/>
                </a:cxn>
                <a:cxn ang="0">
                  <a:pos x="2708" y="1621"/>
                </a:cxn>
                <a:cxn ang="0">
                  <a:pos x="2594" y="1657"/>
                </a:cxn>
                <a:cxn ang="0">
                  <a:pos x="2533" y="1663"/>
                </a:cxn>
                <a:cxn ang="0">
                  <a:pos x="2444" y="1675"/>
                </a:cxn>
                <a:cxn ang="0">
                  <a:pos x="2378" y="1687"/>
                </a:cxn>
                <a:cxn ang="0">
                  <a:pos x="2360" y="1705"/>
                </a:cxn>
                <a:cxn ang="0">
                  <a:pos x="2305" y="1687"/>
                </a:cxn>
                <a:cxn ang="0">
                  <a:pos x="2263" y="1663"/>
                </a:cxn>
                <a:cxn ang="0">
                  <a:pos x="2017" y="1585"/>
                </a:cxn>
                <a:cxn ang="0">
                  <a:pos x="1711" y="1453"/>
                </a:cxn>
                <a:cxn ang="0">
                  <a:pos x="1880" y="1844"/>
                </a:cxn>
                <a:cxn ang="0">
                  <a:pos x="1771" y="1922"/>
                </a:cxn>
                <a:cxn ang="0">
                  <a:pos x="1531" y="1753"/>
                </a:cxn>
                <a:cxn ang="0">
                  <a:pos x="1411" y="1477"/>
                </a:cxn>
                <a:cxn ang="0">
                  <a:pos x="1219" y="1291"/>
                </a:cxn>
                <a:cxn ang="0">
                  <a:pos x="127" y="2006"/>
                </a:cxn>
                <a:cxn ang="0">
                  <a:pos x="865" y="1429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 sz="2800">
                <a:solidFill>
                  <a:srgbClr val="FFFFFF"/>
                </a:solidFill>
                <a:effectLst/>
                <a:latin typeface="Arial" pitchFamily="34" charset="0"/>
                <a:cs typeface="Angsana New" pitchFamily="18" charset="-34"/>
              </a:endParaRPr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/>
              <a:ahLst/>
              <a:cxnLst>
                <a:cxn ang="0">
                  <a:pos x="318" y="1078"/>
                </a:cxn>
                <a:cxn ang="0">
                  <a:pos x="217" y="928"/>
                </a:cxn>
                <a:cxn ang="0">
                  <a:pos x="102" y="808"/>
                </a:cxn>
                <a:cxn ang="0">
                  <a:pos x="36" y="742"/>
                </a:cxn>
                <a:cxn ang="0">
                  <a:pos x="0" y="700"/>
                </a:cxn>
                <a:cxn ang="0">
                  <a:pos x="270" y="958"/>
                </a:cxn>
                <a:cxn ang="0">
                  <a:pos x="294" y="1006"/>
                </a:cxn>
                <a:cxn ang="0">
                  <a:pos x="367" y="670"/>
                </a:cxn>
                <a:cxn ang="0">
                  <a:pos x="379" y="411"/>
                </a:cxn>
                <a:cxn ang="0">
                  <a:pos x="347" y="118"/>
                </a:cxn>
                <a:cxn ang="0">
                  <a:pos x="393" y="0"/>
                </a:cxn>
                <a:cxn ang="0">
                  <a:pos x="397" y="357"/>
                </a:cxn>
                <a:cxn ang="0">
                  <a:pos x="421" y="609"/>
                </a:cxn>
                <a:cxn ang="0">
                  <a:pos x="385" y="826"/>
                </a:cxn>
                <a:cxn ang="0">
                  <a:pos x="385" y="1036"/>
                </a:cxn>
                <a:cxn ang="0">
                  <a:pos x="877" y="784"/>
                </a:cxn>
                <a:cxn ang="0">
                  <a:pos x="1309" y="555"/>
                </a:cxn>
                <a:cxn ang="0">
                  <a:pos x="1802" y="249"/>
                </a:cxn>
                <a:cxn ang="0">
                  <a:pos x="2096" y="69"/>
                </a:cxn>
                <a:cxn ang="0">
                  <a:pos x="1814" y="279"/>
                </a:cxn>
                <a:cxn ang="0">
                  <a:pos x="1453" y="501"/>
                </a:cxn>
                <a:cxn ang="0">
                  <a:pos x="1123" y="700"/>
                </a:cxn>
                <a:cxn ang="0">
                  <a:pos x="739" y="898"/>
                </a:cxn>
                <a:cxn ang="0">
                  <a:pos x="463" y="1084"/>
                </a:cxn>
                <a:cxn ang="0">
                  <a:pos x="817" y="1193"/>
                </a:cxn>
                <a:cxn ang="0">
                  <a:pos x="1285" y="1187"/>
                </a:cxn>
                <a:cxn ang="0">
                  <a:pos x="1916" y="1396"/>
                </a:cxn>
                <a:cxn ang="0">
                  <a:pos x="2144" y="1420"/>
                </a:cxn>
                <a:cxn ang="0">
                  <a:pos x="1814" y="1408"/>
                </a:cxn>
                <a:cxn ang="0">
                  <a:pos x="1435" y="1288"/>
                </a:cxn>
                <a:cxn ang="0">
                  <a:pos x="1219" y="1229"/>
                </a:cxn>
                <a:cxn ang="0">
                  <a:pos x="799" y="1223"/>
                </a:cxn>
                <a:cxn ang="0">
                  <a:pos x="505" y="1145"/>
                </a:cxn>
                <a:cxn ang="0">
                  <a:pos x="733" y="1378"/>
                </a:cxn>
                <a:cxn ang="0">
                  <a:pos x="877" y="1619"/>
                </a:cxn>
                <a:cxn ang="0">
                  <a:pos x="1009" y="1787"/>
                </a:cxn>
                <a:cxn ang="0">
                  <a:pos x="817" y="1607"/>
                </a:cxn>
                <a:cxn ang="0">
                  <a:pos x="673" y="1372"/>
                </a:cxn>
                <a:cxn ang="0">
                  <a:pos x="415" y="1109"/>
                </a:cxn>
                <a:cxn ang="0">
                  <a:pos x="318" y="1078"/>
                </a:cxn>
                <a:cxn ang="0">
                  <a:pos x="318" y="1078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 sz="2800">
                <a:solidFill>
                  <a:srgbClr val="FFFFFF"/>
                </a:solidFill>
                <a:effectLst/>
                <a:latin typeface="Arial" pitchFamily="34" charset="0"/>
                <a:cs typeface="Angsana New" pitchFamily="18" charset="-34"/>
              </a:endParaRPr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/>
              <a:ahLst/>
              <a:cxnLst>
                <a:cxn ang="0">
                  <a:pos x="1814" y="606"/>
                </a:cxn>
                <a:cxn ang="0">
                  <a:pos x="1615" y="252"/>
                </a:cxn>
                <a:cxn ang="0">
                  <a:pos x="1345" y="132"/>
                </a:cxn>
                <a:cxn ang="0">
                  <a:pos x="1381" y="492"/>
                </a:cxn>
                <a:cxn ang="0">
                  <a:pos x="955" y="221"/>
                </a:cxn>
                <a:cxn ang="0">
                  <a:pos x="877" y="161"/>
                </a:cxn>
                <a:cxn ang="0">
                  <a:pos x="841" y="167"/>
                </a:cxn>
                <a:cxn ang="0">
                  <a:pos x="720" y="161"/>
                </a:cxn>
                <a:cxn ang="0">
                  <a:pos x="613" y="144"/>
                </a:cxn>
                <a:cxn ang="0">
                  <a:pos x="492" y="161"/>
                </a:cxn>
                <a:cxn ang="0">
                  <a:pos x="432" y="150"/>
                </a:cxn>
                <a:cxn ang="0">
                  <a:pos x="342" y="138"/>
                </a:cxn>
                <a:cxn ang="0">
                  <a:pos x="246" y="126"/>
                </a:cxn>
                <a:cxn ang="0">
                  <a:pos x="174" y="114"/>
                </a:cxn>
                <a:cxn ang="0">
                  <a:pos x="216" y="240"/>
                </a:cxn>
                <a:cxn ang="0">
                  <a:pos x="607" y="588"/>
                </a:cxn>
                <a:cxn ang="0">
                  <a:pos x="1177" y="817"/>
                </a:cxn>
                <a:cxn ang="0">
                  <a:pos x="972" y="871"/>
                </a:cxn>
                <a:cxn ang="0">
                  <a:pos x="492" y="1111"/>
                </a:cxn>
                <a:cxn ang="0">
                  <a:pos x="276" y="1441"/>
                </a:cxn>
                <a:cxn ang="0">
                  <a:pos x="42" y="1441"/>
                </a:cxn>
                <a:cxn ang="0">
                  <a:pos x="367" y="1585"/>
                </a:cxn>
                <a:cxn ang="0">
                  <a:pos x="949" y="1712"/>
                </a:cxn>
                <a:cxn ang="0">
                  <a:pos x="1519" y="1537"/>
                </a:cxn>
                <a:cxn ang="0">
                  <a:pos x="1735" y="1513"/>
                </a:cxn>
                <a:cxn ang="0">
                  <a:pos x="1723" y="1802"/>
                </a:cxn>
                <a:cxn ang="0">
                  <a:pos x="2042" y="2229"/>
                </a:cxn>
                <a:cxn ang="0">
                  <a:pos x="2191" y="2133"/>
                </a:cxn>
                <a:cxn ang="0">
                  <a:pos x="2270" y="1970"/>
                </a:cxn>
                <a:cxn ang="0">
                  <a:pos x="2233" y="1573"/>
                </a:cxn>
                <a:cxn ang="0">
                  <a:pos x="2294" y="1483"/>
                </a:cxn>
                <a:cxn ang="0">
                  <a:pos x="2588" y="1688"/>
                </a:cxn>
                <a:cxn ang="0">
                  <a:pos x="2695" y="1682"/>
                </a:cxn>
                <a:cxn ang="0">
                  <a:pos x="2588" y="1543"/>
                </a:cxn>
                <a:cxn ang="0">
                  <a:pos x="2510" y="1357"/>
                </a:cxn>
                <a:cxn ang="0">
                  <a:pos x="2354" y="1184"/>
                </a:cxn>
                <a:cxn ang="0">
                  <a:pos x="2102" y="931"/>
                </a:cxn>
                <a:cxn ang="0">
                  <a:pos x="2137" y="907"/>
                </a:cxn>
                <a:cxn ang="0">
                  <a:pos x="2215" y="871"/>
                </a:cxn>
                <a:cxn ang="0">
                  <a:pos x="2324" y="817"/>
                </a:cxn>
                <a:cxn ang="0">
                  <a:pos x="2372" y="787"/>
                </a:cxn>
                <a:cxn ang="0">
                  <a:pos x="2078" y="865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 sz="2800">
                <a:solidFill>
                  <a:srgbClr val="FFFFFF"/>
                </a:solidFill>
                <a:effectLst/>
                <a:latin typeface="Arial" pitchFamily="34" charset="0"/>
                <a:cs typeface="Angsana New" pitchFamily="18" charset="-34"/>
              </a:endParaRPr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/>
              <a:ahLst/>
              <a:cxnLst>
                <a:cxn ang="0">
                  <a:pos x="1842" y="851"/>
                </a:cxn>
                <a:cxn ang="0">
                  <a:pos x="1937" y="1019"/>
                </a:cxn>
                <a:cxn ang="0">
                  <a:pos x="2051" y="1168"/>
                </a:cxn>
                <a:cxn ang="0">
                  <a:pos x="2117" y="1246"/>
                </a:cxn>
                <a:cxn ang="0">
                  <a:pos x="2153" y="1294"/>
                </a:cxn>
                <a:cxn ang="0">
                  <a:pos x="1889" y="977"/>
                </a:cxn>
                <a:cxn ang="0">
                  <a:pos x="1860" y="929"/>
                </a:cxn>
                <a:cxn ang="0">
                  <a:pos x="1782" y="1240"/>
                </a:cxn>
                <a:cxn ang="0">
                  <a:pos x="1770" y="1486"/>
                </a:cxn>
                <a:cxn ang="0">
                  <a:pos x="1818" y="1906"/>
                </a:cxn>
                <a:cxn ang="0">
                  <a:pos x="1788" y="1930"/>
                </a:cxn>
                <a:cxn ang="0">
                  <a:pos x="1746" y="1534"/>
                </a:cxn>
                <a:cxn ang="0">
                  <a:pos x="1728" y="1288"/>
                </a:cxn>
                <a:cxn ang="0">
                  <a:pos x="1764" y="1085"/>
                </a:cxn>
                <a:cxn ang="0">
                  <a:pos x="1770" y="875"/>
                </a:cxn>
                <a:cxn ang="0">
                  <a:pos x="1268" y="1007"/>
                </a:cxn>
                <a:cxn ang="0">
                  <a:pos x="825" y="1132"/>
                </a:cxn>
                <a:cxn ang="0">
                  <a:pos x="323" y="1312"/>
                </a:cxn>
                <a:cxn ang="0">
                  <a:pos x="18" y="1420"/>
                </a:cxn>
                <a:cxn ang="0">
                  <a:pos x="311" y="1282"/>
                </a:cxn>
                <a:cxn ang="0">
                  <a:pos x="682" y="1144"/>
                </a:cxn>
                <a:cxn ang="0">
                  <a:pos x="1022" y="1037"/>
                </a:cxn>
                <a:cxn ang="0">
                  <a:pos x="1411" y="929"/>
                </a:cxn>
                <a:cxn ang="0">
                  <a:pos x="1692" y="815"/>
                </a:cxn>
                <a:cxn ang="0">
                  <a:pos x="1333" y="623"/>
                </a:cxn>
                <a:cxn ang="0">
                  <a:pos x="861" y="515"/>
                </a:cxn>
                <a:cxn ang="0">
                  <a:pos x="227" y="161"/>
                </a:cxn>
                <a:cxn ang="0">
                  <a:pos x="0" y="83"/>
                </a:cxn>
                <a:cxn ang="0">
                  <a:pos x="329" y="179"/>
                </a:cxn>
                <a:cxn ang="0">
                  <a:pos x="712" y="383"/>
                </a:cxn>
                <a:cxn ang="0">
                  <a:pos x="933" y="491"/>
                </a:cxn>
                <a:cxn ang="0">
                  <a:pos x="1351" y="593"/>
                </a:cxn>
                <a:cxn ang="0">
                  <a:pos x="1650" y="743"/>
                </a:cxn>
                <a:cxn ang="0">
                  <a:pos x="1423" y="461"/>
                </a:cxn>
                <a:cxn ang="0">
                  <a:pos x="1286" y="191"/>
                </a:cxn>
                <a:cxn ang="0">
                  <a:pos x="1154" y="0"/>
                </a:cxn>
                <a:cxn ang="0">
                  <a:pos x="1339" y="215"/>
                </a:cxn>
                <a:cxn ang="0">
                  <a:pos x="1489" y="485"/>
                </a:cxn>
                <a:cxn ang="0">
                  <a:pos x="1746" y="803"/>
                </a:cxn>
                <a:cxn ang="0">
                  <a:pos x="1842" y="851"/>
                </a:cxn>
                <a:cxn ang="0">
                  <a:pos x="1842" y="85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 sz="2800">
                <a:solidFill>
                  <a:srgbClr val="FFFFFF"/>
                </a:solidFill>
                <a:effectLst/>
                <a:latin typeface="Arial" pitchFamily="34" charset="0"/>
                <a:cs typeface="Angsana New" pitchFamily="18" charset="-34"/>
              </a:endParaRPr>
            </a:p>
          </p:txBody>
        </p:sp>
      </p:grpSp>
      <p:sp>
        <p:nvSpPr>
          <p:cNvPr id="17429" name="Rectangle 2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28800"/>
            <a:ext cx="7772400" cy="1736725"/>
          </a:xfrm>
        </p:spPr>
        <p:txBody>
          <a:bodyPr/>
          <a:lstStyle>
            <a:lvl1pPr>
              <a:defRPr sz="5400"/>
            </a:lvl1pPr>
          </a:lstStyle>
          <a:p>
            <a:r>
              <a:rPr lang="th-TH"/>
              <a:t>คลิกเพื่อแก้ไขลักษณะต้นแบบชื่อเรื่อง</a:t>
            </a:r>
          </a:p>
        </p:txBody>
      </p:sp>
      <p:sp>
        <p:nvSpPr>
          <p:cNvPr id="17430" name="Rectangle 2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th-TH"/>
              <a:t>คลิกเพื่อแก้ไขลักษณะต้นแบบหัวข้อย่อย</a:t>
            </a:r>
          </a:p>
        </p:txBody>
      </p:sp>
      <p:sp>
        <p:nvSpPr>
          <p:cNvPr id="23" name="Rectangle 23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>
                <a:cs typeface="Traditional Arabic" pitchFamily="18" charset="-78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24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Traditional Arabic" pitchFamily="18" charset="-78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25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Traditional Arabic" pitchFamily="18" charset="-78"/>
              </a:defRPr>
            </a:lvl1pPr>
          </a:lstStyle>
          <a:p>
            <a:pPr>
              <a:defRPr/>
            </a:pPr>
            <a:fld id="{99EA1CF1-8A35-4BE3-AA30-4587C6BDA057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8104445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Traditional Arabic" pitchFamily="18" charset="-78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Traditional Arabic" pitchFamily="18" charset="-78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Traditional Arabic" pitchFamily="18" charset="-78"/>
              </a:defRPr>
            </a:lvl1pPr>
          </a:lstStyle>
          <a:p>
            <a:pPr>
              <a:defRPr/>
            </a:pPr>
            <a:fld id="{240606D5-AACC-46DA-818B-CE2A896E1C0D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7416631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Traditional Arabic" pitchFamily="18" charset="-78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Traditional Arabic" pitchFamily="18" charset="-78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Traditional Arabic" pitchFamily="18" charset="-78"/>
              </a:defRPr>
            </a:lvl1pPr>
          </a:lstStyle>
          <a:p>
            <a:pPr>
              <a:defRPr/>
            </a:pPr>
            <a:fld id="{4A8F538D-1AB3-4C83-817B-94A253A896B4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72150460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Traditional Arabic" pitchFamily="18" charset="-78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Traditional Arabic" pitchFamily="18" charset="-78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Traditional Arabic" pitchFamily="18" charset="-78"/>
              </a:defRPr>
            </a:lvl1pPr>
          </a:lstStyle>
          <a:p>
            <a:pPr>
              <a:defRPr/>
            </a:pPr>
            <a:fld id="{9986BE04-6E2D-47DB-9606-3A78DBCA55BA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20442685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ยึด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Traditional Arabic" pitchFamily="18" charset="-78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8" name="ตัวยึด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Traditional Arabic" pitchFamily="18" charset="-78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9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Traditional Arabic" pitchFamily="18" charset="-78"/>
              </a:defRPr>
            </a:lvl1pPr>
          </a:lstStyle>
          <a:p>
            <a:pPr>
              <a:defRPr/>
            </a:pPr>
            <a:fld id="{A0C54ECE-FD40-4B05-BCA8-CEA0BDF23B0B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1783833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Traditional Arabic" pitchFamily="18" charset="-78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Traditional Arabic" pitchFamily="18" charset="-78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Traditional Arabic" pitchFamily="18" charset="-78"/>
              </a:defRPr>
            </a:lvl1pPr>
          </a:lstStyle>
          <a:p>
            <a:pPr>
              <a:defRPr/>
            </a:pPr>
            <a:fld id="{17B65C76-025E-4FED-BF9E-3955731171C1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52277365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Traditional Arabic" pitchFamily="18" charset="-78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3" name="ตัวยึด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Traditional Arabic" pitchFamily="18" charset="-78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Traditional Arabic" pitchFamily="18" charset="-78"/>
              </a:defRPr>
            </a:lvl1pPr>
          </a:lstStyle>
          <a:p>
            <a:pPr>
              <a:defRPr/>
            </a:pPr>
            <a:fld id="{8A24C0F3-20B3-43D5-ACF7-98D2CD82BF8A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78151043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Traditional Arabic" pitchFamily="18" charset="-78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Traditional Arabic" pitchFamily="18" charset="-78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Traditional Arabic" pitchFamily="18" charset="-78"/>
              </a:defRPr>
            </a:lvl1pPr>
          </a:lstStyle>
          <a:p>
            <a:pPr>
              <a:defRPr/>
            </a:pPr>
            <a:fld id="{DBD6D2AD-FA70-4D4C-AC28-F03BD2B67FC7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01801535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h-TH" noProof="0" smtClean="0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Traditional Arabic" pitchFamily="18" charset="-78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Traditional Arabic" pitchFamily="18" charset="-78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Traditional Arabic" pitchFamily="18" charset="-78"/>
              </a:defRPr>
            </a:lvl1pPr>
          </a:lstStyle>
          <a:p>
            <a:pPr>
              <a:defRPr/>
            </a:pPr>
            <a:fld id="{0FE12090-BD66-4A35-8727-60891FB0017B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017189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0.xml"/><Relationship Id="rId3" Type="http://schemas.openxmlformats.org/officeDocument/2006/relationships/slideLayout" Target="../slideLayouts/slideLayout105.xml"/><Relationship Id="rId7" Type="http://schemas.openxmlformats.org/officeDocument/2006/relationships/slideLayout" Target="../slideLayouts/slideLayout109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4.xml"/><Relationship Id="rId1" Type="http://schemas.openxmlformats.org/officeDocument/2006/relationships/slideLayout" Target="../slideLayouts/slideLayout103.xml"/><Relationship Id="rId6" Type="http://schemas.openxmlformats.org/officeDocument/2006/relationships/slideLayout" Target="../slideLayouts/slideLayout108.xml"/><Relationship Id="rId11" Type="http://schemas.openxmlformats.org/officeDocument/2006/relationships/slideLayout" Target="../slideLayouts/slideLayout113.xml"/><Relationship Id="rId5" Type="http://schemas.openxmlformats.org/officeDocument/2006/relationships/slideLayout" Target="../slideLayouts/slideLayout107.xml"/><Relationship Id="rId10" Type="http://schemas.openxmlformats.org/officeDocument/2006/relationships/slideLayout" Target="../slideLayouts/slideLayout112.xml"/><Relationship Id="rId4" Type="http://schemas.openxmlformats.org/officeDocument/2006/relationships/slideLayout" Target="../slideLayouts/slideLayout106.xml"/><Relationship Id="rId9" Type="http://schemas.openxmlformats.org/officeDocument/2006/relationships/slideLayout" Target="../slideLayouts/slideLayout111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1.xml"/><Relationship Id="rId13" Type="http://schemas.openxmlformats.org/officeDocument/2006/relationships/theme" Target="../theme/theme11.xml"/><Relationship Id="rId3" Type="http://schemas.openxmlformats.org/officeDocument/2006/relationships/slideLayout" Target="../slideLayouts/slideLayout116.xml"/><Relationship Id="rId7" Type="http://schemas.openxmlformats.org/officeDocument/2006/relationships/slideLayout" Target="../slideLayouts/slideLayout120.xml"/><Relationship Id="rId12" Type="http://schemas.openxmlformats.org/officeDocument/2006/relationships/slideLayout" Target="../slideLayouts/slideLayout125.xml"/><Relationship Id="rId2" Type="http://schemas.openxmlformats.org/officeDocument/2006/relationships/slideLayout" Target="../slideLayouts/slideLayout115.xml"/><Relationship Id="rId1" Type="http://schemas.openxmlformats.org/officeDocument/2006/relationships/slideLayout" Target="../slideLayouts/slideLayout114.xml"/><Relationship Id="rId6" Type="http://schemas.openxmlformats.org/officeDocument/2006/relationships/slideLayout" Target="../slideLayouts/slideLayout119.xml"/><Relationship Id="rId11" Type="http://schemas.openxmlformats.org/officeDocument/2006/relationships/slideLayout" Target="../slideLayouts/slideLayout124.xml"/><Relationship Id="rId5" Type="http://schemas.openxmlformats.org/officeDocument/2006/relationships/slideLayout" Target="../slideLayouts/slideLayout118.xml"/><Relationship Id="rId10" Type="http://schemas.openxmlformats.org/officeDocument/2006/relationships/slideLayout" Target="../slideLayouts/slideLayout123.xml"/><Relationship Id="rId4" Type="http://schemas.openxmlformats.org/officeDocument/2006/relationships/slideLayout" Target="../slideLayouts/slideLayout117.xml"/><Relationship Id="rId9" Type="http://schemas.openxmlformats.org/officeDocument/2006/relationships/slideLayout" Target="../slideLayouts/slideLayout122.xml"/><Relationship Id="rId14" Type="http://schemas.openxmlformats.org/officeDocument/2006/relationships/image" Target="../media/image2.jpeg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3.xml"/><Relationship Id="rId3" Type="http://schemas.openxmlformats.org/officeDocument/2006/relationships/slideLayout" Target="../slideLayouts/slideLayout128.xml"/><Relationship Id="rId7" Type="http://schemas.openxmlformats.org/officeDocument/2006/relationships/slideLayout" Target="../slideLayouts/slideLayout132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7.xml"/><Relationship Id="rId1" Type="http://schemas.openxmlformats.org/officeDocument/2006/relationships/slideLayout" Target="../slideLayouts/slideLayout126.xml"/><Relationship Id="rId6" Type="http://schemas.openxmlformats.org/officeDocument/2006/relationships/slideLayout" Target="../slideLayouts/slideLayout131.xml"/><Relationship Id="rId11" Type="http://schemas.openxmlformats.org/officeDocument/2006/relationships/slideLayout" Target="../slideLayouts/slideLayout136.xml"/><Relationship Id="rId5" Type="http://schemas.openxmlformats.org/officeDocument/2006/relationships/slideLayout" Target="../slideLayouts/slideLayout130.xml"/><Relationship Id="rId10" Type="http://schemas.openxmlformats.org/officeDocument/2006/relationships/slideLayout" Target="../slideLayouts/slideLayout135.xml"/><Relationship Id="rId4" Type="http://schemas.openxmlformats.org/officeDocument/2006/relationships/slideLayout" Target="../slideLayouts/slideLayout129.xml"/><Relationship Id="rId9" Type="http://schemas.openxmlformats.org/officeDocument/2006/relationships/slideLayout" Target="../slideLayouts/slideLayout134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4.xml"/><Relationship Id="rId3" Type="http://schemas.openxmlformats.org/officeDocument/2006/relationships/slideLayout" Target="../slideLayouts/slideLayout139.xml"/><Relationship Id="rId7" Type="http://schemas.openxmlformats.org/officeDocument/2006/relationships/slideLayout" Target="../slideLayouts/slideLayout143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8.xml"/><Relationship Id="rId1" Type="http://schemas.openxmlformats.org/officeDocument/2006/relationships/slideLayout" Target="../slideLayouts/slideLayout137.xml"/><Relationship Id="rId6" Type="http://schemas.openxmlformats.org/officeDocument/2006/relationships/slideLayout" Target="../slideLayouts/slideLayout142.xml"/><Relationship Id="rId11" Type="http://schemas.openxmlformats.org/officeDocument/2006/relationships/slideLayout" Target="../slideLayouts/slideLayout147.xml"/><Relationship Id="rId5" Type="http://schemas.openxmlformats.org/officeDocument/2006/relationships/slideLayout" Target="../slideLayouts/slideLayout141.xml"/><Relationship Id="rId10" Type="http://schemas.openxmlformats.org/officeDocument/2006/relationships/slideLayout" Target="../slideLayouts/slideLayout146.xml"/><Relationship Id="rId4" Type="http://schemas.openxmlformats.org/officeDocument/2006/relationships/slideLayout" Target="../slideLayouts/slideLayout140.xml"/><Relationship Id="rId9" Type="http://schemas.openxmlformats.org/officeDocument/2006/relationships/slideLayout" Target="../slideLayouts/slideLayout145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5.xml"/><Relationship Id="rId3" Type="http://schemas.openxmlformats.org/officeDocument/2006/relationships/slideLayout" Target="../slideLayouts/slideLayout150.xml"/><Relationship Id="rId7" Type="http://schemas.openxmlformats.org/officeDocument/2006/relationships/slideLayout" Target="../slideLayouts/slideLayout154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9.xml"/><Relationship Id="rId1" Type="http://schemas.openxmlformats.org/officeDocument/2006/relationships/slideLayout" Target="../slideLayouts/slideLayout148.xml"/><Relationship Id="rId6" Type="http://schemas.openxmlformats.org/officeDocument/2006/relationships/slideLayout" Target="../slideLayouts/slideLayout153.xml"/><Relationship Id="rId11" Type="http://schemas.openxmlformats.org/officeDocument/2006/relationships/slideLayout" Target="../slideLayouts/slideLayout158.xml"/><Relationship Id="rId5" Type="http://schemas.openxmlformats.org/officeDocument/2006/relationships/slideLayout" Target="../slideLayouts/slideLayout152.xml"/><Relationship Id="rId10" Type="http://schemas.openxmlformats.org/officeDocument/2006/relationships/slideLayout" Target="../slideLayouts/slideLayout157.xml"/><Relationship Id="rId4" Type="http://schemas.openxmlformats.org/officeDocument/2006/relationships/slideLayout" Target="../slideLayouts/slideLayout151.xml"/><Relationship Id="rId9" Type="http://schemas.openxmlformats.org/officeDocument/2006/relationships/slideLayout" Target="../slideLayouts/slideLayout156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6.xml"/><Relationship Id="rId3" Type="http://schemas.openxmlformats.org/officeDocument/2006/relationships/slideLayout" Target="../slideLayouts/slideLayout161.xml"/><Relationship Id="rId7" Type="http://schemas.openxmlformats.org/officeDocument/2006/relationships/slideLayout" Target="../slideLayouts/slideLayout165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60.xml"/><Relationship Id="rId1" Type="http://schemas.openxmlformats.org/officeDocument/2006/relationships/slideLayout" Target="../slideLayouts/slideLayout159.xml"/><Relationship Id="rId6" Type="http://schemas.openxmlformats.org/officeDocument/2006/relationships/slideLayout" Target="../slideLayouts/slideLayout164.xml"/><Relationship Id="rId11" Type="http://schemas.openxmlformats.org/officeDocument/2006/relationships/slideLayout" Target="../slideLayouts/slideLayout169.xml"/><Relationship Id="rId5" Type="http://schemas.openxmlformats.org/officeDocument/2006/relationships/slideLayout" Target="../slideLayouts/slideLayout163.xml"/><Relationship Id="rId10" Type="http://schemas.openxmlformats.org/officeDocument/2006/relationships/slideLayout" Target="../slideLayouts/slideLayout168.xml"/><Relationship Id="rId4" Type="http://schemas.openxmlformats.org/officeDocument/2006/relationships/slideLayout" Target="../slideLayouts/slideLayout162.xml"/><Relationship Id="rId9" Type="http://schemas.openxmlformats.org/officeDocument/2006/relationships/slideLayout" Target="../slideLayouts/slideLayout167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7.xml"/><Relationship Id="rId13" Type="http://schemas.openxmlformats.org/officeDocument/2006/relationships/theme" Target="../theme/theme16.xml"/><Relationship Id="rId3" Type="http://schemas.openxmlformats.org/officeDocument/2006/relationships/slideLayout" Target="../slideLayouts/slideLayout172.xml"/><Relationship Id="rId7" Type="http://schemas.openxmlformats.org/officeDocument/2006/relationships/slideLayout" Target="../slideLayouts/slideLayout176.xml"/><Relationship Id="rId12" Type="http://schemas.openxmlformats.org/officeDocument/2006/relationships/slideLayout" Target="../slideLayouts/slideLayout181.xml"/><Relationship Id="rId2" Type="http://schemas.openxmlformats.org/officeDocument/2006/relationships/slideLayout" Target="../slideLayouts/slideLayout171.xml"/><Relationship Id="rId1" Type="http://schemas.openxmlformats.org/officeDocument/2006/relationships/slideLayout" Target="../slideLayouts/slideLayout170.xml"/><Relationship Id="rId6" Type="http://schemas.openxmlformats.org/officeDocument/2006/relationships/slideLayout" Target="../slideLayouts/slideLayout175.xml"/><Relationship Id="rId11" Type="http://schemas.openxmlformats.org/officeDocument/2006/relationships/slideLayout" Target="../slideLayouts/slideLayout180.xml"/><Relationship Id="rId5" Type="http://schemas.openxmlformats.org/officeDocument/2006/relationships/slideLayout" Target="../slideLayouts/slideLayout174.xml"/><Relationship Id="rId10" Type="http://schemas.openxmlformats.org/officeDocument/2006/relationships/slideLayout" Target="../slideLayouts/slideLayout179.xml"/><Relationship Id="rId4" Type="http://schemas.openxmlformats.org/officeDocument/2006/relationships/slideLayout" Target="../slideLayouts/slideLayout173.xml"/><Relationship Id="rId9" Type="http://schemas.openxmlformats.org/officeDocument/2006/relationships/slideLayout" Target="../slideLayouts/slideLayout178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9.xml"/><Relationship Id="rId3" Type="http://schemas.openxmlformats.org/officeDocument/2006/relationships/slideLayout" Target="../slideLayouts/slideLayout184.xml"/><Relationship Id="rId7" Type="http://schemas.openxmlformats.org/officeDocument/2006/relationships/slideLayout" Target="../slideLayouts/slideLayout188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83.xml"/><Relationship Id="rId1" Type="http://schemas.openxmlformats.org/officeDocument/2006/relationships/slideLayout" Target="../slideLayouts/slideLayout182.xml"/><Relationship Id="rId6" Type="http://schemas.openxmlformats.org/officeDocument/2006/relationships/slideLayout" Target="../slideLayouts/slideLayout187.xml"/><Relationship Id="rId11" Type="http://schemas.openxmlformats.org/officeDocument/2006/relationships/slideLayout" Target="../slideLayouts/slideLayout192.xml"/><Relationship Id="rId5" Type="http://schemas.openxmlformats.org/officeDocument/2006/relationships/slideLayout" Target="../slideLayouts/slideLayout186.xml"/><Relationship Id="rId10" Type="http://schemas.openxmlformats.org/officeDocument/2006/relationships/slideLayout" Target="../slideLayouts/slideLayout191.xml"/><Relationship Id="rId4" Type="http://schemas.openxmlformats.org/officeDocument/2006/relationships/slideLayout" Target="../slideLayouts/slideLayout185.xml"/><Relationship Id="rId9" Type="http://schemas.openxmlformats.org/officeDocument/2006/relationships/slideLayout" Target="../slideLayouts/slideLayout19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.xml"/><Relationship Id="rId3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6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1.xml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slideLayout" Target="../slideLayouts/slideLayout90.xml"/><Relationship Id="rId5" Type="http://schemas.openxmlformats.org/officeDocument/2006/relationships/slideLayout" Target="../slideLayouts/slideLayout84.xml"/><Relationship Id="rId10" Type="http://schemas.openxmlformats.org/officeDocument/2006/relationships/slideLayout" Target="../slideLayouts/slideLayout89.xml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8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93.xml"/><Relationship Id="rId7" Type="http://schemas.openxmlformats.org/officeDocument/2006/relationships/slideLayout" Target="../slideLayouts/slideLayout97.xml"/><Relationship Id="rId12" Type="http://schemas.openxmlformats.org/officeDocument/2006/relationships/slideLayout" Target="../slideLayouts/slideLayout102.xml"/><Relationship Id="rId2" Type="http://schemas.openxmlformats.org/officeDocument/2006/relationships/slideLayout" Target="../slideLayouts/slideLayout92.xml"/><Relationship Id="rId1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6.xml"/><Relationship Id="rId11" Type="http://schemas.openxmlformats.org/officeDocument/2006/relationships/slideLayout" Target="../slideLayouts/slideLayout101.xml"/><Relationship Id="rId5" Type="http://schemas.openxmlformats.org/officeDocument/2006/relationships/slideLayout" Target="../slideLayouts/slideLayout95.xml"/><Relationship Id="rId10" Type="http://schemas.openxmlformats.org/officeDocument/2006/relationships/slideLayout" Target="../slideLayouts/slideLayout100.xml"/><Relationship Id="rId4" Type="http://schemas.openxmlformats.org/officeDocument/2006/relationships/slideLayout" Target="../slideLayouts/slideLayout94.xml"/><Relationship Id="rId9" Type="http://schemas.openxmlformats.org/officeDocument/2006/relationships/slideLayout" Target="../slideLayouts/slideLayout9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คลิกเพื่อแก้ไขลักษณะต้นแบบชื่อเรื่อง</a:t>
            </a:r>
            <a:endParaRPr lang="en-US" smtClean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  <a:endParaRPr lang="en-US" smtClean="0"/>
          </a:p>
          <a:p>
            <a:pPr lvl="1"/>
            <a:r>
              <a:rPr lang="th-TH" smtClean="0"/>
              <a:t>ระดับที่สอง</a:t>
            </a:r>
            <a:endParaRPr lang="en-US" smtClean="0"/>
          </a:p>
          <a:p>
            <a:pPr lvl="2"/>
            <a:r>
              <a:rPr lang="th-TH" smtClean="0"/>
              <a:t>ระดับที่สาม</a:t>
            </a:r>
            <a:endParaRPr lang="en-US" smtClean="0"/>
          </a:p>
          <a:p>
            <a:pPr lvl="3"/>
            <a:r>
              <a:rPr lang="th-TH" smtClean="0"/>
              <a:t>ระดับที่สี่</a:t>
            </a:r>
            <a:endParaRPr lang="en-US" smtClean="0"/>
          </a:p>
          <a:p>
            <a:pPr lvl="4"/>
            <a:r>
              <a:rPr lang="th-TH" smtClean="0"/>
              <a:t>ระดับที่ห้า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effectLst/>
                <a:cs typeface="+mn-cs"/>
              </a:defRPr>
            </a:lvl1pPr>
          </a:lstStyle>
          <a:p>
            <a:pPr>
              <a:defRPr/>
            </a:pPr>
            <a:fld id="{C53CF93D-EECD-4CE7-A108-85F28B7B21C0}" type="datetime1">
              <a:rPr lang="en-US"/>
              <a:pPr>
                <a:defRPr/>
              </a:pPr>
              <a:t>4/2/2015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effectLst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effectLst/>
                <a:cs typeface="+mn-cs"/>
              </a:defRPr>
            </a:lvl1pPr>
          </a:lstStyle>
          <a:p>
            <a:pPr>
              <a:defRPr/>
            </a:pPr>
            <a:fld id="{6F8100C5-04E4-4ECC-86C8-4BBC0D7B3C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876" r:id="rId1"/>
    <p:sldLayoutId id="2147485877" r:id="rId2"/>
    <p:sldLayoutId id="2147485878" r:id="rId3"/>
    <p:sldLayoutId id="2147485879" r:id="rId4"/>
    <p:sldLayoutId id="2147485880" r:id="rId5"/>
    <p:sldLayoutId id="2147485881" r:id="rId6"/>
    <p:sldLayoutId id="2147485882" r:id="rId7"/>
    <p:sldLayoutId id="2147485883" r:id="rId8"/>
    <p:sldLayoutId id="2147485884" r:id="rId9"/>
    <p:sldLayoutId id="2147485885" r:id="rId10"/>
    <p:sldLayoutId id="2147485886" r:id="rId11"/>
  </p:sldLayoutIdLst>
  <p:transition>
    <p:zo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ngsana New" pitchFamily="18" charset="-34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ngsana New" pitchFamily="18" charset="-34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ngsana New" pitchFamily="18" charset="-34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ngsana New" pitchFamily="18" charset="-34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ngsana New" pitchFamily="18" charset="-34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ngsana New" pitchFamily="18" charset="-34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ngsana New" pitchFamily="18" charset="-34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ngsana New" pitchFamily="18" charset="-34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สี่เหลี่ยมผืนผ้า 6"/>
          <p:cNvSpPr/>
          <p:nvPr/>
        </p:nvSpPr>
        <p:spPr>
          <a:xfrm>
            <a:off x="0" y="0"/>
            <a:ext cx="365125" cy="685482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>
              <a:solidFill>
                <a:prstClr val="white"/>
              </a:solidFill>
              <a:effectLst/>
            </a:endParaRP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255588" y="5046663"/>
            <a:ext cx="73025" cy="16922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>
              <a:solidFill>
                <a:prstClr val="white"/>
              </a:solidFill>
              <a:effectLst/>
            </a:endParaRPr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255588" y="4797425"/>
            <a:ext cx="73025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>
              <a:solidFill>
                <a:prstClr val="white"/>
              </a:solidFill>
              <a:effectLst/>
            </a:endParaRPr>
          </a:p>
        </p:txBody>
      </p:sp>
      <p:sp>
        <p:nvSpPr>
          <p:cNvPr id="10" name="สี่เหลี่ยมผืนผ้า 9"/>
          <p:cNvSpPr/>
          <p:nvPr/>
        </p:nvSpPr>
        <p:spPr>
          <a:xfrm>
            <a:off x="255588" y="4637088"/>
            <a:ext cx="73025" cy="138112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>
              <a:solidFill>
                <a:prstClr val="white"/>
              </a:solidFill>
              <a:effectLst/>
            </a:endParaRPr>
          </a:p>
        </p:txBody>
      </p:sp>
      <p:sp>
        <p:nvSpPr>
          <p:cNvPr id="11" name="สี่เหลี่ยมผืนผ้า 10"/>
          <p:cNvSpPr/>
          <p:nvPr/>
        </p:nvSpPr>
        <p:spPr>
          <a:xfrm>
            <a:off x="255588" y="4541838"/>
            <a:ext cx="73025" cy="7461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>
              <a:solidFill>
                <a:prstClr val="white"/>
              </a:solidFill>
              <a:effectLst/>
            </a:endParaRPr>
          </a:p>
        </p:txBody>
      </p:sp>
      <p:sp>
        <p:nvSpPr>
          <p:cNvPr id="12" name="สี่เหลี่ยมผืนผ้า 11"/>
          <p:cNvSpPr/>
          <p:nvPr/>
        </p:nvSpPr>
        <p:spPr>
          <a:xfrm>
            <a:off x="309563" y="681038"/>
            <a:ext cx="46037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>
              <a:solidFill>
                <a:prstClr val="white"/>
              </a:solidFill>
              <a:effectLst/>
            </a:endParaRPr>
          </a:p>
        </p:txBody>
      </p:sp>
      <p:sp>
        <p:nvSpPr>
          <p:cNvPr id="15" name="สี่เหลี่ยมผืนผ้า 14"/>
          <p:cNvSpPr/>
          <p:nvPr/>
        </p:nvSpPr>
        <p:spPr>
          <a:xfrm>
            <a:off x="268288" y="681038"/>
            <a:ext cx="28575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>
              <a:solidFill>
                <a:prstClr val="white"/>
              </a:solidFill>
              <a:effectLst/>
            </a:endParaRPr>
          </a:p>
        </p:txBody>
      </p:sp>
      <p:sp>
        <p:nvSpPr>
          <p:cNvPr id="16" name="สี่เหลี่ยมผืนผ้า 15"/>
          <p:cNvSpPr/>
          <p:nvPr/>
        </p:nvSpPr>
        <p:spPr>
          <a:xfrm>
            <a:off x="249238" y="681038"/>
            <a:ext cx="9525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>
              <a:solidFill>
                <a:prstClr val="white"/>
              </a:solidFill>
              <a:effectLst/>
            </a:endParaRPr>
          </a:p>
        </p:txBody>
      </p:sp>
      <p:sp>
        <p:nvSpPr>
          <p:cNvPr id="17" name="สี่เหลี่ยมผืนผ้า 16"/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>
              <a:solidFill>
                <a:prstClr val="white"/>
              </a:solidFill>
              <a:effectLst/>
            </a:endParaRPr>
          </a:p>
        </p:txBody>
      </p:sp>
      <p:sp>
        <p:nvSpPr>
          <p:cNvPr id="22" name="ตัวยึดชื่อเรื่อง 21"/>
          <p:cNvSpPr>
            <a:spLocks noGrp="1"/>
          </p:cNvSpPr>
          <p:nvPr>
            <p:ph type="title"/>
          </p:nvPr>
        </p:nvSpPr>
        <p:spPr>
          <a:xfrm>
            <a:off x="914400" y="512763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46092" name="ตัวยึดข้อความ 12"/>
          <p:cNvSpPr>
            <a:spLocks noGrp="1"/>
          </p:cNvSpPr>
          <p:nvPr>
            <p:ph type="body" idx="1"/>
          </p:nvPr>
        </p:nvSpPr>
        <p:spPr bwMode="auto">
          <a:xfrm>
            <a:off x="914400" y="1784350"/>
            <a:ext cx="77724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smtClean="0"/>
          </a:p>
        </p:txBody>
      </p:sp>
      <p:sp>
        <p:nvSpPr>
          <p:cNvPr id="14" name="ตัวยึดวันที่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rgbClr val="D6ECFF"/>
                </a:solidFill>
                <a:effectLst/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5B02E815-15B9-4517-A497-9AD60F88D647}" type="datetime1">
              <a:rPr lang="th-TH"/>
              <a:pPr>
                <a:defRPr/>
              </a:pPr>
              <a:t>02/04/58</a:t>
            </a:fld>
            <a:endParaRPr lang="th-TH"/>
          </a:p>
        </p:txBody>
      </p:sp>
      <p:sp>
        <p:nvSpPr>
          <p:cNvPr id="3" name="ตัวยึดท้ายกระดาษ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rgbClr val="D6ECFF"/>
                </a:solidFill>
                <a:effectLst/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th-TH"/>
          </a:p>
        </p:txBody>
      </p:sp>
      <p:sp>
        <p:nvSpPr>
          <p:cNvPr id="23" name="ตัวยึดหมายเลขภาพนิ่ง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rgbClr val="D6ECFF"/>
                </a:solidFill>
                <a:effectLst/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459B4467-BBC6-49B4-9740-6443659BA963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6113" r:id="rId1"/>
    <p:sldLayoutId id="2147486114" r:id="rId2"/>
    <p:sldLayoutId id="2147486115" r:id="rId3"/>
    <p:sldLayoutId id="2147486116" r:id="rId4"/>
    <p:sldLayoutId id="2147486117" r:id="rId5"/>
    <p:sldLayoutId id="2147486118" r:id="rId6"/>
    <p:sldLayoutId id="2147486119" r:id="rId7"/>
    <p:sldLayoutId id="2147486120" r:id="rId8"/>
    <p:sldLayoutId id="2147486121" r:id="rId9"/>
    <p:sldLayoutId id="2147486122" r:id="rId10"/>
    <p:sldLayoutId id="214748612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 spc="-100">
          <a:solidFill>
            <a:srgbClr val="C1EEF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  <a:cs typeface="DilleniaUPC" pitchFamily="18" charset="-34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  <a:cs typeface="DilleniaUPC" pitchFamily="18" charset="-34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  <a:cs typeface="DilleniaUPC" pitchFamily="18" charset="-34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  <a:cs typeface="DilleniaUPC" pitchFamily="18" charset="-34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  <a:cs typeface="DilleniaUPC" pitchFamily="18" charset="-34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  <a:cs typeface="DilleniaUPC" pitchFamily="18" charset="-34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  <a:cs typeface="DilleniaUPC" pitchFamily="18" charset="-34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  <a:cs typeface="DilleniaUPC" pitchFamily="18" charset="-34"/>
        </a:defRPr>
      </a:lvl9pPr>
      <a:extLst/>
    </p:titleStyle>
    <p:bodyStyle>
      <a:lvl1pPr marL="411163" indent="-342900" algn="l" rtl="0" eaLnBrk="0" fontAlgn="base" hangingPunct="0">
        <a:spcBef>
          <a:spcPts val="700"/>
        </a:spcBef>
        <a:spcAft>
          <a:spcPct val="0"/>
        </a:spcAft>
        <a:buClr>
          <a:schemeClr val="tx2"/>
        </a:buClr>
        <a:buSzPct val="95000"/>
        <a:buFont typeface="Wingdings" pitchFamily="2" charset="2"/>
        <a:buChar char="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39775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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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0475" indent="-228600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3" pitchFamily="18" charset="2"/>
        <a:buChar char="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138" indent="-209550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2667000" cy="6858000"/>
            <a:chOff x="0" y="0"/>
            <a:chExt cx="1680" cy="4320"/>
          </a:xfrm>
        </p:grpSpPr>
        <p:sp>
          <p:nvSpPr>
            <p:cNvPr id="138243" name="Rectangle 3"/>
            <p:cNvSpPr>
              <a:spLocks noChangeArrowheads="1"/>
            </p:cNvSpPr>
            <p:nvPr/>
          </p:nvSpPr>
          <p:spPr bwMode="hidden">
            <a:xfrm>
              <a:off x="124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45490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th-TH" sz="1800">
                <a:solidFill>
                  <a:srgbClr val="000000"/>
                </a:solidFill>
                <a:effectLst/>
                <a:latin typeface="Arial" pitchFamily="34" charset="0"/>
                <a:cs typeface="Angsana New" pitchFamily="18" charset="-34"/>
              </a:endParaRPr>
            </a:p>
          </p:txBody>
        </p:sp>
        <p:pic>
          <p:nvPicPr>
            <p:cNvPr id="37897" name="Picture 4" descr="slidemaster_med3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ltGray">
            <a:xfrm>
              <a:off x="0" y="0"/>
              <a:ext cx="1348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8245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2438400" y="228600"/>
            <a:ext cx="6400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คลิกเพื่อแก้ไขลักษณะต้นแบบชื่อเรื่อง</a:t>
            </a:r>
          </a:p>
        </p:txBody>
      </p:sp>
      <p:sp>
        <p:nvSpPr>
          <p:cNvPr id="138246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2438400" y="1600200"/>
            <a:ext cx="64008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</a:p>
        </p:txBody>
      </p:sp>
      <p:sp>
        <p:nvSpPr>
          <p:cNvPr id="138247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2400" y="6248400"/>
            <a:ext cx="1901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fld id="{CEA115E5-BC24-4E33-A84F-5BEAC62EF7E3}" type="datetimeFigureOut">
              <a:rPr lang="en-US">
                <a:latin typeface="Arial" pitchFamily="34" charset="0"/>
                <a:cs typeface="Angsana New" pitchFamily="18" charset="-34"/>
              </a:rPr>
              <a:pPr>
                <a:defRPr/>
              </a:pPr>
              <a:t>4/2/2015</a:t>
            </a:fld>
            <a:endParaRPr lang="th-TH">
              <a:latin typeface="Arial" pitchFamily="34" charset="0"/>
              <a:cs typeface="Angsana New" pitchFamily="18" charset="-34"/>
            </a:endParaRPr>
          </a:p>
        </p:txBody>
      </p:sp>
      <p:sp>
        <p:nvSpPr>
          <p:cNvPr id="138248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b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endParaRPr lang="th-TH">
              <a:latin typeface="Arial" pitchFamily="34" charset="0"/>
              <a:cs typeface="Angsana New" pitchFamily="18" charset="-34"/>
            </a:endParaRPr>
          </a:p>
        </p:txBody>
      </p:sp>
      <p:sp>
        <p:nvSpPr>
          <p:cNvPr id="138249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fld id="{F23DB18E-36C8-4F66-B499-2D8F993668DE}" type="slidenum">
              <a:rPr lang="en-US">
                <a:latin typeface="Arial" pitchFamily="34" charset="0"/>
                <a:cs typeface="Angsana New" pitchFamily="18" charset="-34"/>
              </a:rPr>
              <a:pPr>
                <a:defRPr/>
              </a:pPr>
              <a:t>‹#›</a:t>
            </a:fld>
            <a:endParaRPr lang="th-TH">
              <a:latin typeface="Arial" pitchFamily="34" charset="0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442198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215" r:id="rId1"/>
    <p:sldLayoutId id="2147486216" r:id="rId2"/>
    <p:sldLayoutId id="2147486217" r:id="rId3"/>
    <p:sldLayoutId id="2147486218" r:id="rId4"/>
    <p:sldLayoutId id="2147486219" r:id="rId5"/>
    <p:sldLayoutId id="2147486220" r:id="rId6"/>
    <p:sldLayoutId id="2147486221" r:id="rId7"/>
    <p:sldLayoutId id="2147486222" r:id="rId8"/>
    <p:sldLayoutId id="2147486223" r:id="rId9"/>
    <p:sldLayoutId id="2147486224" r:id="rId10"/>
    <p:sldLayoutId id="2147486225" r:id="rId11"/>
    <p:sldLayoutId id="2147486226" r:id="rId12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  <a:cs typeface="Angsana New" pitchFamily="18" charset="-34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  <a:cs typeface="Angsana New" pitchFamily="18" charset="-34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  <a:cs typeface="Angsana New" pitchFamily="18" charset="-34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  <a:cs typeface="Angsana New" pitchFamily="18" charset="-34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  <a:cs typeface="Angsana New" pitchFamily="18" charset="-34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  <a:cs typeface="Angsana New" pitchFamily="18" charset="-34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  <a:cs typeface="Angsana New" pitchFamily="18" charset="-34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  <a:cs typeface="Angsana New" pitchFamily="18" charset="-34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คลิกเพื่อแก้ไขลักษณะต้นแบบชื่อเรื่อง</a:t>
            </a:r>
            <a:endParaRPr lang="en-US" smtClean="0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  <a:endParaRPr lang="en-US" smtClean="0"/>
          </a:p>
          <a:p>
            <a:pPr lvl="1"/>
            <a:r>
              <a:rPr lang="th-TH" smtClean="0"/>
              <a:t>ระดับที่สอง</a:t>
            </a:r>
            <a:endParaRPr lang="en-US" smtClean="0"/>
          </a:p>
          <a:p>
            <a:pPr lvl="2"/>
            <a:r>
              <a:rPr lang="th-TH" smtClean="0"/>
              <a:t>ระดับที่สาม</a:t>
            </a:r>
            <a:endParaRPr lang="en-US" smtClean="0"/>
          </a:p>
          <a:p>
            <a:pPr lvl="3"/>
            <a:r>
              <a:rPr lang="th-TH" smtClean="0"/>
              <a:t>ระดับที่สี่</a:t>
            </a:r>
            <a:endParaRPr lang="en-US" smtClean="0"/>
          </a:p>
          <a:p>
            <a:pPr lvl="4"/>
            <a:r>
              <a:rPr lang="th-TH" smtClean="0"/>
              <a:t>ระดับที่ห้า</a:t>
            </a:r>
            <a:endParaRPr lang="en-US" smtClean="0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effectLst/>
              <a:cs typeface="Angsana New" pitchFamily="18" charset="-34"/>
            </a:endParaRPr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effectLst/>
              <a:cs typeface="Angsana New" pitchFamily="18" charset="-34"/>
            </a:endParaRP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fld id="{4D7345EA-5C48-4BEB-9963-C9AE1186EDD9}" type="slidenum">
              <a:rPr lang="en-US">
                <a:effectLst/>
                <a:cs typeface="Angsana New" pitchFamily="18" charset="-34"/>
              </a:rPr>
              <a:pPr>
                <a:defRPr/>
              </a:pPr>
              <a:t>‹#›</a:t>
            </a:fld>
            <a:endParaRPr lang="en-US">
              <a:effectLst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278547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228" r:id="rId1"/>
    <p:sldLayoutId id="2147486229" r:id="rId2"/>
    <p:sldLayoutId id="2147486230" r:id="rId3"/>
    <p:sldLayoutId id="2147486231" r:id="rId4"/>
    <p:sldLayoutId id="2147486232" r:id="rId5"/>
    <p:sldLayoutId id="2147486233" r:id="rId6"/>
    <p:sldLayoutId id="2147486234" r:id="rId7"/>
    <p:sldLayoutId id="2147486235" r:id="rId8"/>
    <p:sldLayoutId id="2147486236" r:id="rId9"/>
    <p:sldLayoutId id="2147486237" r:id="rId10"/>
    <p:sldLayoutId id="2147486238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ngsana New" pitchFamily="18" charset="-34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ngsana New" pitchFamily="18" charset="-34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ngsana New" pitchFamily="18" charset="-34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ngsana New" pitchFamily="18" charset="-34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ngsana New" pitchFamily="18" charset="-34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ngsana New" pitchFamily="18" charset="-34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ngsana New" pitchFamily="18" charset="-34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ngsana New" pitchFamily="18" charset="-34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148483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>
                <a:gd name="T0" fmla="*/ 5760 w 6027"/>
                <a:gd name="T1" fmla="*/ 1248 h 2296"/>
                <a:gd name="T2" fmla="*/ 0 w 6027"/>
                <a:gd name="T3" fmla="*/ 1248 h 2296"/>
                <a:gd name="T4" fmla="*/ 0 w 6027"/>
                <a:gd name="T5" fmla="*/ 0 h 2296"/>
                <a:gd name="T6" fmla="*/ 5760 w 6027"/>
                <a:gd name="T7" fmla="*/ 0 h 2296"/>
                <a:gd name="T8" fmla="*/ 5760 w 6027"/>
                <a:gd name="T9" fmla="*/ 1248 h 2296"/>
                <a:gd name="T10" fmla="*/ 5760 w 6027"/>
                <a:gd name="T11" fmla="*/ 1248 h 22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 sz="1800" b="1">
                <a:solidFill>
                  <a:srgbClr val="FFFFFF"/>
                </a:solidFill>
                <a:effectLst/>
                <a:latin typeface="Arial" pitchFamily="34" charset="0"/>
                <a:cs typeface="Angsana New" pitchFamily="18" charset="-34"/>
              </a:endParaRPr>
            </a:p>
          </p:txBody>
        </p:sp>
        <p:sp>
          <p:nvSpPr>
            <p:cNvPr id="64516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>
                <a:gd name="T0" fmla="*/ 6027 w 6027"/>
                <a:gd name="T1" fmla="*/ 2296 h 2296"/>
                <a:gd name="T2" fmla="*/ 0 w 6027"/>
                <a:gd name="T3" fmla="*/ 2296 h 2296"/>
                <a:gd name="T4" fmla="*/ 0 w 6027"/>
                <a:gd name="T5" fmla="*/ 0 h 2296"/>
                <a:gd name="T6" fmla="*/ 6027 w 6027"/>
                <a:gd name="T7" fmla="*/ 0 h 2296"/>
                <a:gd name="T8" fmla="*/ 6027 w 6027"/>
                <a:gd name="T9" fmla="*/ 2296 h 2296"/>
                <a:gd name="T10" fmla="*/ 6027 w 6027"/>
                <a:gd name="T11" fmla="*/ 2296 h 2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th-TH" sz="2800">
                <a:solidFill>
                  <a:srgbClr val="FFFFFF"/>
                </a:solidFill>
                <a:effectLst/>
                <a:latin typeface="Arial" pitchFamily="34" charset="0"/>
                <a:cs typeface="Angsana New" pitchFamily="18" charset="-34"/>
              </a:endParaRPr>
            </a:p>
          </p:txBody>
        </p:sp>
      </p:grpSp>
      <p:sp>
        <p:nvSpPr>
          <p:cNvPr id="148485" name="Freeform 5"/>
          <p:cNvSpPr>
            <a:spLocks/>
          </p:cNvSpPr>
          <p:nvPr/>
        </p:nvSpPr>
        <p:spPr bwMode="hidden">
          <a:xfrm>
            <a:off x="6248400" y="6262688"/>
            <a:ext cx="2895600" cy="609600"/>
          </a:xfrm>
          <a:custGeom>
            <a:avLst/>
            <a:gdLst>
              <a:gd name="T0" fmla="*/ 2895600 w 5748"/>
              <a:gd name="T1" fmla="*/ 609600 h 246"/>
              <a:gd name="T2" fmla="*/ 0 w 5748"/>
              <a:gd name="T3" fmla="*/ 609600 h 246"/>
              <a:gd name="T4" fmla="*/ 0 w 5748"/>
              <a:gd name="T5" fmla="*/ 0 h 246"/>
              <a:gd name="T6" fmla="*/ 2895600 w 5748"/>
              <a:gd name="T7" fmla="*/ 0 h 246"/>
              <a:gd name="T8" fmla="*/ 2895600 w 5748"/>
              <a:gd name="T9" fmla="*/ 609600 h 246"/>
              <a:gd name="T10" fmla="*/ 2895600 w 5748"/>
              <a:gd name="T11" fmla="*/ 609600 h 24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th-TH" sz="1800" b="1">
              <a:solidFill>
                <a:srgbClr val="FFFFFF"/>
              </a:solidFill>
              <a:effectLst/>
              <a:latin typeface="Arial" pitchFamily="34" charset="0"/>
              <a:cs typeface="Angsana New" pitchFamily="18" charset="-34"/>
            </a:endParaRPr>
          </a:p>
        </p:txBody>
      </p: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0" y="6019800"/>
            <a:ext cx="7848600" cy="857250"/>
            <a:chOff x="0" y="3792"/>
            <a:chExt cx="4944" cy="540"/>
          </a:xfrm>
        </p:grpSpPr>
        <p:sp>
          <p:nvSpPr>
            <p:cNvPr id="64519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>
                <a:gd name="T0" fmla="*/ 3132 w 3240"/>
                <a:gd name="T1" fmla="*/ 469 h 536"/>
                <a:gd name="T2" fmla="*/ 2995 w 3240"/>
                <a:gd name="T3" fmla="*/ 395 h 536"/>
                <a:gd name="T4" fmla="*/ 2911 w 3240"/>
                <a:gd name="T5" fmla="*/ 375 h 536"/>
                <a:gd name="T6" fmla="*/ 2678 w 3240"/>
                <a:gd name="T7" fmla="*/ 228 h 536"/>
                <a:gd name="T8" fmla="*/ 2553 w 3240"/>
                <a:gd name="T9" fmla="*/ 74 h 536"/>
                <a:gd name="T10" fmla="*/ 2457 w 3240"/>
                <a:gd name="T11" fmla="*/ 7 h 536"/>
                <a:gd name="T12" fmla="*/ 2403 w 3240"/>
                <a:gd name="T13" fmla="*/ 47 h 536"/>
                <a:gd name="T14" fmla="*/ 2289 w 3240"/>
                <a:gd name="T15" fmla="*/ 74 h 536"/>
                <a:gd name="T16" fmla="*/ 2134 w 3240"/>
                <a:gd name="T17" fmla="*/ 74 h 536"/>
                <a:gd name="T18" fmla="*/ 2044 w 3240"/>
                <a:gd name="T19" fmla="*/ 128 h 536"/>
                <a:gd name="T20" fmla="*/ 1775 w 3240"/>
                <a:gd name="T21" fmla="*/ 222 h 536"/>
                <a:gd name="T22" fmla="*/ 1602 w 3240"/>
                <a:gd name="T23" fmla="*/ 181 h 536"/>
                <a:gd name="T24" fmla="*/ 1560 w 3240"/>
                <a:gd name="T25" fmla="*/ 101 h 536"/>
                <a:gd name="T26" fmla="*/ 1542 w 3240"/>
                <a:gd name="T27" fmla="*/ 87 h 536"/>
                <a:gd name="T28" fmla="*/ 1446 w 3240"/>
                <a:gd name="T29" fmla="*/ 60 h 536"/>
                <a:gd name="T30" fmla="*/ 1375 w 3240"/>
                <a:gd name="T31" fmla="*/ 74 h 536"/>
                <a:gd name="T32" fmla="*/ 1309 w 3240"/>
                <a:gd name="T33" fmla="*/ 87 h 536"/>
                <a:gd name="T34" fmla="*/ 1243 w 3240"/>
                <a:gd name="T35" fmla="*/ 13 h 536"/>
                <a:gd name="T36" fmla="*/ 1225 w 3240"/>
                <a:gd name="T37" fmla="*/ 0 h 536"/>
                <a:gd name="T38" fmla="*/ 1189 w 3240"/>
                <a:gd name="T39" fmla="*/ 0 h 536"/>
                <a:gd name="T40" fmla="*/ 1106 w 3240"/>
                <a:gd name="T41" fmla="*/ 34 h 536"/>
                <a:gd name="T42" fmla="*/ 1106 w 3240"/>
                <a:gd name="T43" fmla="*/ 34 h 536"/>
                <a:gd name="T44" fmla="*/ 1094 w 3240"/>
                <a:gd name="T45" fmla="*/ 40 h 536"/>
                <a:gd name="T46" fmla="*/ 1070 w 3240"/>
                <a:gd name="T47" fmla="*/ 54 h 536"/>
                <a:gd name="T48" fmla="*/ 1034 w 3240"/>
                <a:gd name="T49" fmla="*/ 74 h 536"/>
                <a:gd name="T50" fmla="*/ 1004 w 3240"/>
                <a:gd name="T51" fmla="*/ 74 h 536"/>
                <a:gd name="T52" fmla="*/ 986 w 3240"/>
                <a:gd name="T53" fmla="*/ 74 h 536"/>
                <a:gd name="T54" fmla="*/ 956 w 3240"/>
                <a:gd name="T55" fmla="*/ 81 h 536"/>
                <a:gd name="T56" fmla="*/ 920 w 3240"/>
                <a:gd name="T57" fmla="*/ 94 h 536"/>
                <a:gd name="T58" fmla="*/ 884 w 3240"/>
                <a:gd name="T59" fmla="*/ 107 h 536"/>
                <a:gd name="T60" fmla="*/ 843 w 3240"/>
                <a:gd name="T61" fmla="*/ 128 h 536"/>
                <a:gd name="T62" fmla="*/ 813 w 3240"/>
                <a:gd name="T63" fmla="*/ 141 h 536"/>
                <a:gd name="T64" fmla="*/ 789 w 3240"/>
                <a:gd name="T65" fmla="*/ 148 h 536"/>
                <a:gd name="T66" fmla="*/ 783 w 3240"/>
                <a:gd name="T67" fmla="*/ 154 h 536"/>
                <a:gd name="T68" fmla="*/ 556 w 3240"/>
                <a:gd name="T69" fmla="*/ 228 h 536"/>
                <a:gd name="T70" fmla="*/ 394 w 3240"/>
                <a:gd name="T71" fmla="*/ 294 h 536"/>
                <a:gd name="T72" fmla="*/ 107 w 3240"/>
                <a:gd name="T73" fmla="*/ 462 h 536"/>
                <a:gd name="T74" fmla="*/ 0 w 3240"/>
                <a:gd name="T75" fmla="*/ 536 h 536"/>
                <a:gd name="T76" fmla="*/ 3240 w 3240"/>
                <a:gd name="T77" fmla="*/ 536 h 536"/>
                <a:gd name="T78" fmla="*/ 3132 w 3240"/>
                <a:gd name="T79" fmla="*/ 469 h 536"/>
                <a:gd name="T80" fmla="*/ 3132 w 3240"/>
                <a:gd name="T81" fmla="*/ 469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th-TH" sz="2800">
                <a:solidFill>
                  <a:srgbClr val="FFFFFF"/>
                </a:solidFill>
                <a:effectLst/>
                <a:latin typeface="Arial" pitchFamily="34" charset="0"/>
                <a:cs typeface="Angsana New" pitchFamily="18" charset="-34"/>
              </a:endParaRPr>
            </a:p>
          </p:txBody>
        </p:sp>
        <p:grpSp>
          <p:nvGrpSpPr>
            <p:cNvPr id="4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8" cy="540"/>
              <a:chOff x="2486" y="3792"/>
              <a:chExt cx="2458" cy="540"/>
            </a:xfrm>
          </p:grpSpPr>
          <p:sp>
            <p:nvSpPr>
              <p:cNvPr id="148489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6" cy="533"/>
              </a:xfrm>
              <a:custGeom>
                <a:avLst/>
                <a:gdLst>
                  <a:gd name="T0" fmla="*/ 636 w 996"/>
                  <a:gd name="T1" fmla="*/ 373 h 533"/>
                  <a:gd name="T2" fmla="*/ 495 w 996"/>
                  <a:gd name="T3" fmla="*/ 370 h 533"/>
                  <a:gd name="T4" fmla="*/ 280 w 996"/>
                  <a:gd name="T5" fmla="*/ 249 h 533"/>
                  <a:gd name="T6" fmla="*/ 127 w 996"/>
                  <a:gd name="T7" fmla="*/ 66 h 533"/>
                  <a:gd name="T8" fmla="*/ 0 w 996"/>
                  <a:gd name="T9" fmla="*/ 0 h 533"/>
                  <a:gd name="T10" fmla="*/ 22 w 996"/>
                  <a:gd name="T11" fmla="*/ 26 h 533"/>
                  <a:gd name="T12" fmla="*/ 0 w 996"/>
                  <a:gd name="T13" fmla="*/ 65 h 533"/>
                  <a:gd name="T14" fmla="*/ 30 w 996"/>
                  <a:gd name="T15" fmla="*/ 119 h 533"/>
                  <a:gd name="T16" fmla="*/ 75 w 996"/>
                  <a:gd name="T17" fmla="*/ 243 h 533"/>
                  <a:gd name="T18" fmla="*/ 45 w 996"/>
                  <a:gd name="T19" fmla="*/ 422 h 533"/>
                  <a:gd name="T20" fmla="*/ 200 w 996"/>
                  <a:gd name="T21" fmla="*/ 329 h 533"/>
                  <a:gd name="T22" fmla="*/ 612 w 996"/>
                  <a:gd name="T23" fmla="*/ 533 h 533"/>
                  <a:gd name="T24" fmla="*/ 996 w 996"/>
                  <a:gd name="T25" fmla="*/ 529 h 533"/>
                  <a:gd name="T26" fmla="*/ 828 w 996"/>
                  <a:gd name="T27" fmla="*/ 473 h 533"/>
                  <a:gd name="T28" fmla="*/ 636 w 996"/>
                  <a:gd name="T29" fmla="*/ 373 h 533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h-TH" sz="1800" b="1">
                  <a:solidFill>
                    <a:srgbClr val="FFFFFF"/>
                  </a:solidFill>
                  <a:effectLst/>
                  <a:latin typeface="Arial" pitchFamily="34" charset="0"/>
                  <a:cs typeface="Angsana New" pitchFamily="18" charset="-34"/>
                </a:endParaRPr>
              </a:p>
            </p:txBody>
          </p:sp>
          <p:sp>
            <p:nvSpPr>
              <p:cNvPr id="148490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>
                  <a:gd name="T0" fmla="*/ 36 w 186"/>
                  <a:gd name="T1" fmla="*/ 0 h 353"/>
                  <a:gd name="T2" fmla="*/ 54 w 186"/>
                  <a:gd name="T3" fmla="*/ 20 h 353"/>
                  <a:gd name="T4" fmla="*/ 24 w 186"/>
                  <a:gd name="T5" fmla="*/ 34 h 353"/>
                  <a:gd name="T6" fmla="*/ 18 w 186"/>
                  <a:gd name="T7" fmla="*/ 74 h 353"/>
                  <a:gd name="T8" fmla="*/ 42 w 186"/>
                  <a:gd name="T9" fmla="*/ 128 h 353"/>
                  <a:gd name="T10" fmla="*/ 48 w 186"/>
                  <a:gd name="T11" fmla="*/ 181 h 353"/>
                  <a:gd name="T12" fmla="*/ 0 w 186"/>
                  <a:gd name="T13" fmla="*/ 395 h 353"/>
                  <a:gd name="T14" fmla="*/ 54 w 186"/>
                  <a:gd name="T15" fmla="*/ 261 h 353"/>
                  <a:gd name="T16" fmla="*/ 84 w 186"/>
                  <a:gd name="T17" fmla="*/ 242 h 353"/>
                  <a:gd name="T18" fmla="*/ 126 w 186"/>
                  <a:gd name="T19" fmla="*/ 141 h 353"/>
                  <a:gd name="T20" fmla="*/ 144 w 186"/>
                  <a:gd name="T21" fmla="*/ 134 h 353"/>
                  <a:gd name="T22" fmla="*/ 144 w 186"/>
                  <a:gd name="T23" fmla="*/ 101 h 353"/>
                  <a:gd name="T24" fmla="*/ 186 w 186"/>
                  <a:gd name="T25" fmla="*/ 74 h 353"/>
                  <a:gd name="T26" fmla="*/ 162 w 186"/>
                  <a:gd name="T27" fmla="*/ 67 h 353"/>
                  <a:gd name="T28" fmla="*/ 36 w 186"/>
                  <a:gd name="T29" fmla="*/ 0 h 353"/>
                  <a:gd name="T30" fmla="*/ 36 w 186"/>
                  <a:gd name="T31" fmla="*/ 0 h 35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h-TH" sz="1800" b="1">
                  <a:solidFill>
                    <a:srgbClr val="FFFFFF"/>
                  </a:solidFill>
                  <a:effectLst/>
                  <a:latin typeface="Arial" pitchFamily="34" charset="0"/>
                  <a:cs typeface="Angsana New" pitchFamily="18" charset="-34"/>
                </a:endParaRPr>
              </a:p>
            </p:txBody>
          </p:sp>
          <p:sp>
            <p:nvSpPr>
              <p:cNvPr id="148491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>
                  <a:gd name="T0" fmla="*/ 18 w 378"/>
                  <a:gd name="T1" fmla="*/ 0 h 271"/>
                  <a:gd name="T2" fmla="*/ 12 w 378"/>
                  <a:gd name="T3" fmla="*/ 13 h 271"/>
                  <a:gd name="T4" fmla="*/ 0 w 378"/>
                  <a:gd name="T5" fmla="*/ 40 h 271"/>
                  <a:gd name="T6" fmla="*/ 60 w 378"/>
                  <a:gd name="T7" fmla="*/ 121 h 271"/>
                  <a:gd name="T8" fmla="*/ 310 w 378"/>
                  <a:gd name="T9" fmla="*/ 271 h 271"/>
                  <a:gd name="T10" fmla="*/ 290 w 378"/>
                  <a:gd name="T11" fmla="*/ 139 h 271"/>
                  <a:gd name="T12" fmla="*/ 378 w 378"/>
                  <a:gd name="T13" fmla="*/ 76 h 271"/>
                  <a:gd name="T14" fmla="*/ 251 w 378"/>
                  <a:gd name="T15" fmla="*/ 94 h 271"/>
                  <a:gd name="T16" fmla="*/ 90 w 378"/>
                  <a:gd name="T17" fmla="*/ 54 h 271"/>
                  <a:gd name="T18" fmla="*/ 18 w 378"/>
                  <a:gd name="T19" fmla="*/ 0 h 271"/>
                  <a:gd name="T20" fmla="*/ 18 w 378"/>
                  <a:gd name="T21" fmla="*/ 0 h 27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h-TH" sz="1800" b="1">
                  <a:solidFill>
                    <a:srgbClr val="FFFFFF"/>
                  </a:solidFill>
                  <a:effectLst/>
                  <a:latin typeface="Arial" pitchFamily="34" charset="0"/>
                  <a:cs typeface="Angsana New" pitchFamily="18" charset="-34"/>
                </a:endParaRPr>
              </a:p>
            </p:txBody>
          </p:sp>
          <p:sp>
            <p:nvSpPr>
              <p:cNvPr id="148492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>
                  <a:gd name="T0" fmla="*/ 114 w 155"/>
                  <a:gd name="T1" fmla="*/ 0 h 66"/>
                  <a:gd name="T2" fmla="*/ 0 w 155"/>
                  <a:gd name="T3" fmla="*/ 0 h 66"/>
                  <a:gd name="T4" fmla="*/ 0 w 155"/>
                  <a:gd name="T5" fmla="*/ 0 h 66"/>
                  <a:gd name="T6" fmla="*/ 6 w 155"/>
                  <a:gd name="T7" fmla="*/ 7 h 66"/>
                  <a:gd name="T8" fmla="*/ 6 w 155"/>
                  <a:gd name="T9" fmla="*/ 20 h 66"/>
                  <a:gd name="T10" fmla="*/ 0 w 155"/>
                  <a:gd name="T11" fmla="*/ 27 h 66"/>
                  <a:gd name="T12" fmla="*/ 78 w 155"/>
                  <a:gd name="T13" fmla="*/ 67 h 66"/>
                  <a:gd name="T14" fmla="*/ 96 w 155"/>
                  <a:gd name="T15" fmla="*/ 47 h 66"/>
                  <a:gd name="T16" fmla="*/ 155 w 155"/>
                  <a:gd name="T17" fmla="*/ 74 h 66"/>
                  <a:gd name="T18" fmla="*/ 126 w 155"/>
                  <a:gd name="T19" fmla="*/ 27 h 66"/>
                  <a:gd name="T20" fmla="*/ 149 w 155"/>
                  <a:gd name="T21" fmla="*/ 0 h 66"/>
                  <a:gd name="T22" fmla="*/ 114 w 155"/>
                  <a:gd name="T23" fmla="*/ 0 h 66"/>
                  <a:gd name="T24" fmla="*/ 114 w 155"/>
                  <a:gd name="T25" fmla="*/ 0 h 6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h-TH" sz="1800" b="1">
                  <a:solidFill>
                    <a:srgbClr val="FFFFFF"/>
                  </a:solidFill>
                  <a:effectLst/>
                  <a:latin typeface="Arial" pitchFamily="34" charset="0"/>
                  <a:cs typeface="Angsana New" pitchFamily="18" charset="-34"/>
                </a:endParaRPr>
              </a:p>
            </p:txBody>
          </p:sp>
          <p:sp>
            <p:nvSpPr>
              <p:cNvPr id="148493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>
                  <a:gd name="T0" fmla="*/ 6 w 42"/>
                  <a:gd name="T1" fmla="*/ 41 h 72"/>
                  <a:gd name="T2" fmla="*/ 0 w 42"/>
                  <a:gd name="T3" fmla="*/ 20 h 72"/>
                  <a:gd name="T4" fmla="*/ 12 w 42"/>
                  <a:gd name="T5" fmla="*/ 7 h 72"/>
                  <a:gd name="T6" fmla="*/ 0 w 42"/>
                  <a:gd name="T7" fmla="*/ 7 h 72"/>
                  <a:gd name="T8" fmla="*/ 12 w 42"/>
                  <a:gd name="T9" fmla="*/ 7 h 72"/>
                  <a:gd name="T10" fmla="*/ 24 w 42"/>
                  <a:gd name="T11" fmla="*/ 7 h 72"/>
                  <a:gd name="T12" fmla="*/ 36 w 42"/>
                  <a:gd name="T13" fmla="*/ 7 h 72"/>
                  <a:gd name="T14" fmla="*/ 42 w 42"/>
                  <a:gd name="T15" fmla="*/ 0 h 72"/>
                  <a:gd name="T16" fmla="*/ 30 w 42"/>
                  <a:gd name="T17" fmla="*/ 20 h 72"/>
                  <a:gd name="T18" fmla="*/ 42 w 42"/>
                  <a:gd name="T19" fmla="*/ 54 h 72"/>
                  <a:gd name="T20" fmla="*/ 12 w 42"/>
                  <a:gd name="T21" fmla="*/ 81 h 72"/>
                  <a:gd name="T22" fmla="*/ 6 w 42"/>
                  <a:gd name="T23" fmla="*/ 41 h 72"/>
                  <a:gd name="T24" fmla="*/ 6 w 42"/>
                  <a:gd name="T25" fmla="*/ 41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h-TH" sz="1800" b="1">
                  <a:solidFill>
                    <a:srgbClr val="FFFFFF"/>
                  </a:solidFill>
                  <a:effectLst/>
                  <a:latin typeface="Arial" pitchFamily="34" charset="0"/>
                  <a:cs typeface="Angsana New" pitchFamily="18" charset="-34"/>
                </a:endParaRPr>
              </a:p>
            </p:txBody>
          </p:sp>
        </p:grpSp>
        <p:sp>
          <p:nvSpPr>
            <p:cNvPr id="64526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>
                <a:gd name="T0" fmla="*/ 3976 w 3976"/>
                <a:gd name="T1" fmla="*/ 527 h 527"/>
                <a:gd name="T2" fmla="*/ 3970 w 3976"/>
                <a:gd name="T3" fmla="*/ 527 h 527"/>
                <a:gd name="T4" fmla="*/ 3844 w 3976"/>
                <a:gd name="T5" fmla="*/ 509 h 527"/>
                <a:gd name="T6" fmla="*/ 2487 w 3976"/>
                <a:gd name="T7" fmla="*/ 305 h 527"/>
                <a:gd name="T8" fmla="*/ 2039 w 3976"/>
                <a:gd name="T9" fmla="*/ 36 h 527"/>
                <a:gd name="T10" fmla="*/ 1907 w 3976"/>
                <a:gd name="T11" fmla="*/ 24 h 527"/>
                <a:gd name="T12" fmla="*/ 1883 w 3976"/>
                <a:gd name="T13" fmla="*/ 54 h 527"/>
                <a:gd name="T14" fmla="*/ 1859 w 3976"/>
                <a:gd name="T15" fmla="*/ 54 h 527"/>
                <a:gd name="T16" fmla="*/ 1830 w 3976"/>
                <a:gd name="T17" fmla="*/ 30 h 527"/>
                <a:gd name="T18" fmla="*/ 1704 w 3976"/>
                <a:gd name="T19" fmla="*/ 102 h 527"/>
                <a:gd name="T20" fmla="*/ 1608 w 3976"/>
                <a:gd name="T21" fmla="*/ 126 h 527"/>
                <a:gd name="T22" fmla="*/ 1561 w 3976"/>
                <a:gd name="T23" fmla="*/ 132 h 527"/>
                <a:gd name="T24" fmla="*/ 1495 w 3976"/>
                <a:gd name="T25" fmla="*/ 102 h 527"/>
                <a:gd name="T26" fmla="*/ 1357 w 3976"/>
                <a:gd name="T27" fmla="*/ 126 h 527"/>
                <a:gd name="T28" fmla="*/ 1285 w 3976"/>
                <a:gd name="T29" fmla="*/ 24 h 527"/>
                <a:gd name="T30" fmla="*/ 1280 w 3976"/>
                <a:gd name="T31" fmla="*/ 18 h 527"/>
                <a:gd name="T32" fmla="*/ 1262 w 3976"/>
                <a:gd name="T33" fmla="*/ 12 h 527"/>
                <a:gd name="T34" fmla="*/ 1238 w 3976"/>
                <a:gd name="T35" fmla="*/ 6 h 527"/>
                <a:gd name="T36" fmla="*/ 1220 w 3976"/>
                <a:gd name="T37" fmla="*/ 0 h 527"/>
                <a:gd name="T38" fmla="*/ 1196 w 3976"/>
                <a:gd name="T39" fmla="*/ 0 h 527"/>
                <a:gd name="T40" fmla="*/ 1166 w 3976"/>
                <a:gd name="T41" fmla="*/ 0 h 527"/>
                <a:gd name="T42" fmla="*/ 1142 w 3976"/>
                <a:gd name="T43" fmla="*/ 0 h 527"/>
                <a:gd name="T44" fmla="*/ 1136 w 3976"/>
                <a:gd name="T45" fmla="*/ 0 h 527"/>
                <a:gd name="T46" fmla="*/ 1130 w 3976"/>
                <a:gd name="T47" fmla="*/ 0 h 527"/>
                <a:gd name="T48" fmla="*/ 1124 w 3976"/>
                <a:gd name="T49" fmla="*/ 6 h 527"/>
                <a:gd name="T50" fmla="*/ 1118 w 3976"/>
                <a:gd name="T51" fmla="*/ 12 h 527"/>
                <a:gd name="T52" fmla="*/ 1100 w 3976"/>
                <a:gd name="T53" fmla="*/ 18 h 527"/>
                <a:gd name="T54" fmla="*/ 1088 w 3976"/>
                <a:gd name="T55" fmla="*/ 18 h 527"/>
                <a:gd name="T56" fmla="*/ 1070 w 3976"/>
                <a:gd name="T57" fmla="*/ 24 h 527"/>
                <a:gd name="T58" fmla="*/ 1052 w 3976"/>
                <a:gd name="T59" fmla="*/ 30 h 527"/>
                <a:gd name="T60" fmla="*/ 1034 w 3976"/>
                <a:gd name="T61" fmla="*/ 36 h 527"/>
                <a:gd name="T62" fmla="*/ 1028 w 3976"/>
                <a:gd name="T63" fmla="*/ 42 h 527"/>
                <a:gd name="T64" fmla="*/ 969 w 3976"/>
                <a:gd name="T65" fmla="*/ 60 h 527"/>
                <a:gd name="T66" fmla="*/ 921 w 3976"/>
                <a:gd name="T67" fmla="*/ 72 h 527"/>
                <a:gd name="T68" fmla="*/ 855 w 3976"/>
                <a:gd name="T69" fmla="*/ 48 h 527"/>
                <a:gd name="T70" fmla="*/ 825 w 3976"/>
                <a:gd name="T71" fmla="*/ 48 h 527"/>
                <a:gd name="T72" fmla="*/ 759 w 3976"/>
                <a:gd name="T73" fmla="*/ 72 h 527"/>
                <a:gd name="T74" fmla="*/ 735 w 3976"/>
                <a:gd name="T75" fmla="*/ 72 h 527"/>
                <a:gd name="T76" fmla="*/ 706 w 3976"/>
                <a:gd name="T77" fmla="*/ 60 h 527"/>
                <a:gd name="T78" fmla="*/ 640 w 3976"/>
                <a:gd name="T79" fmla="*/ 60 h 527"/>
                <a:gd name="T80" fmla="*/ 544 w 3976"/>
                <a:gd name="T81" fmla="*/ 72 h 527"/>
                <a:gd name="T82" fmla="*/ 389 w 3976"/>
                <a:gd name="T83" fmla="*/ 18 h 527"/>
                <a:gd name="T84" fmla="*/ 323 w 3976"/>
                <a:gd name="T85" fmla="*/ 60 h 527"/>
                <a:gd name="T86" fmla="*/ 317 w 3976"/>
                <a:gd name="T87" fmla="*/ 60 h 527"/>
                <a:gd name="T88" fmla="*/ 305 w 3976"/>
                <a:gd name="T89" fmla="*/ 72 h 527"/>
                <a:gd name="T90" fmla="*/ 287 w 3976"/>
                <a:gd name="T91" fmla="*/ 78 h 527"/>
                <a:gd name="T92" fmla="*/ 263 w 3976"/>
                <a:gd name="T93" fmla="*/ 90 h 527"/>
                <a:gd name="T94" fmla="*/ 203 w 3976"/>
                <a:gd name="T95" fmla="*/ 120 h 527"/>
                <a:gd name="T96" fmla="*/ 149 w 3976"/>
                <a:gd name="T97" fmla="*/ 150 h 527"/>
                <a:gd name="T98" fmla="*/ 78 w 3976"/>
                <a:gd name="T99" fmla="*/ 168 h 527"/>
                <a:gd name="T100" fmla="*/ 0 w 3976"/>
                <a:gd name="T101" fmla="*/ 180 h 527"/>
                <a:gd name="T102" fmla="*/ 0 w 3976"/>
                <a:gd name="T103" fmla="*/ 527 h 527"/>
                <a:gd name="T104" fmla="*/ 1010 w 3976"/>
                <a:gd name="T105" fmla="*/ 527 h 527"/>
                <a:gd name="T106" fmla="*/ 3725 w 3976"/>
                <a:gd name="T107" fmla="*/ 527 h 527"/>
                <a:gd name="T108" fmla="*/ 3976 w 3976"/>
                <a:gd name="T109" fmla="*/ 527 h 527"/>
                <a:gd name="T110" fmla="*/ 3976 w 3976"/>
                <a:gd name="T111" fmla="*/ 527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th-TH" sz="2800">
                <a:solidFill>
                  <a:srgbClr val="FFFFFF"/>
                </a:solidFill>
                <a:effectLst/>
                <a:latin typeface="Arial" pitchFamily="34" charset="0"/>
                <a:cs typeface="Angsana New" pitchFamily="18" charset="-34"/>
              </a:endParaRPr>
            </a:p>
          </p:txBody>
        </p:sp>
      </p:grp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148496" name="Freeform 16"/>
            <p:cNvSpPr>
              <a:spLocks/>
            </p:cNvSpPr>
            <p:nvPr/>
          </p:nvSpPr>
          <p:spPr bwMode="auto">
            <a:xfrm>
              <a:off x="1196" y="3793"/>
              <a:ext cx="365" cy="291"/>
            </a:xfrm>
            <a:custGeom>
              <a:avLst/>
              <a:gdLst>
                <a:gd name="T0" fmla="*/ 24 w 365"/>
                <a:gd name="T1" fmla="*/ 24 h 287"/>
                <a:gd name="T2" fmla="*/ 0 w 365"/>
                <a:gd name="T3" fmla="*/ 61 h 287"/>
                <a:gd name="T4" fmla="*/ 66 w 365"/>
                <a:gd name="T5" fmla="*/ 110 h 287"/>
                <a:gd name="T6" fmla="*/ 143 w 365"/>
                <a:gd name="T7" fmla="*/ 183 h 287"/>
                <a:gd name="T8" fmla="*/ 191 w 365"/>
                <a:gd name="T9" fmla="*/ 170 h 287"/>
                <a:gd name="T10" fmla="*/ 341 w 365"/>
                <a:gd name="T11" fmla="*/ 291 h 287"/>
                <a:gd name="T12" fmla="*/ 305 w 365"/>
                <a:gd name="T13" fmla="*/ 176 h 287"/>
                <a:gd name="T14" fmla="*/ 365 w 365"/>
                <a:gd name="T15" fmla="*/ 134 h 287"/>
                <a:gd name="T16" fmla="*/ 359 w 365"/>
                <a:gd name="T17" fmla="*/ 128 h 287"/>
                <a:gd name="T18" fmla="*/ 335 w 365"/>
                <a:gd name="T19" fmla="*/ 116 h 287"/>
                <a:gd name="T20" fmla="*/ 299 w 365"/>
                <a:gd name="T21" fmla="*/ 91 h 287"/>
                <a:gd name="T22" fmla="*/ 257 w 365"/>
                <a:gd name="T23" fmla="*/ 73 h 287"/>
                <a:gd name="T24" fmla="*/ 215 w 365"/>
                <a:gd name="T25" fmla="*/ 55 h 287"/>
                <a:gd name="T26" fmla="*/ 173 w 365"/>
                <a:gd name="T27" fmla="*/ 37 h 287"/>
                <a:gd name="T28" fmla="*/ 143 w 365"/>
                <a:gd name="T29" fmla="*/ 24 h 287"/>
                <a:gd name="T30" fmla="*/ 131 w 365"/>
                <a:gd name="T31" fmla="*/ 18 h 287"/>
                <a:gd name="T32" fmla="*/ 107 w 365"/>
                <a:gd name="T33" fmla="*/ 18 h 287"/>
                <a:gd name="T34" fmla="*/ 95 w 365"/>
                <a:gd name="T35" fmla="*/ 18 h 287"/>
                <a:gd name="T36" fmla="*/ 72 w 365"/>
                <a:gd name="T37" fmla="*/ 12 h 287"/>
                <a:gd name="T38" fmla="*/ 66 w 365"/>
                <a:gd name="T39" fmla="*/ 12 h 287"/>
                <a:gd name="T40" fmla="*/ 54 w 365"/>
                <a:gd name="T41" fmla="*/ 6 h 287"/>
                <a:gd name="T42" fmla="*/ 42 w 365"/>
                <a:gd name="T43" fmla="*/ 0 h 287"/>
                <a:gd name="T44" fmla="*/ 30 w 365"/>
                <a:gd name="T45" fmla="*/ 0 h 287"/>
                <a:gd name="T46" fmla="*/ 24 w 365"/>
                <a:gd name="T47" fmla="*/ 24 h 287"/>
                <a:gd name="T48" fmla="*/ 24 w 365"/>
                <a:gd name="T49" fmla="*/ 24 h 28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 sz="1800" b="1">
                <a:solidFill>
                  <a:srgbClr val="FFFFFF"/>
                </a:solidFill>
                <a:effectLst/>
                <a:latin typeface="Arial" pitchFamily="34" charset="0"/>
                <a:cs typeface="Angsana New" pitchFamily="18" charset="-34"/>
              </a:endParaRPr>
            </a:p>
          </p:txBody>
        </p:sp>
        <p:sp>
          <p:nvSpPr>
            <p:cNvPr id="148497" name="Freeform 17"/>
            <p:cNvSpPr>
              <a:spLocks/>
            </p:cNvSpPr>
            <p:nvPr/>
          </p:nvSpPr>
          <p:spPr bwMode="auto">
            <a:xfrm>
              <a:off x="1943" y="3829"/>
              <a:ext cx="2033" cy="499"/>
            </a:xfrm>
            <a:custGeom>
              <a:avLst/>
              <a:gdLst>
                <a:gd name="T0" fmla="*/ 186 w 2033"/>
                <a:gd name="T1" fmla="*/ 18 h 499"/>
                <a:gd name="T2" fmla="*/ 138 w 2033"/>
                <a:gd name="T3" fmla="*/ 6 h 499"/>
                <a:gd name="T4" fmla="*/ 96 w 2033"/>
                <a:gd name="T5" fmla="*/ 0 h 499"/>
                <a:gd name="T6" fmla="*/ 36 w 2033"/>
                <a:gd name="T7" fmla="*/ 0 h 499"/>
                <a:gd name="T8" fmla="*/ 12 w 2033"/>
                <a:gd name="T9" fmla="*/ 25 h 499"/>
                <a:gd name="T10" fmla="*/ 0 w 2033"/>
                <a:gd name="T11" fmla="*/ 128 h 499"/>
                <a:gd name="T12" fmla="*/ 60 w 2033"/>
                <a:gd name="T13" fmla="*/ 104 h 499"/>
                <a:gd name="T14" fmla="*/ 90 w 2033"/>
                <a:gd name="T15" fmla="*/ 134 h 499"/>
                <a:gd name="T16" fmla="*/ 150 w 2033"/>
                <a:gd name="T17" fmla="*/ 153 h 499"/>
                <a:gd name="T18" fmla="*/ 209 w 2033"/>
                <a:gd name="T19" fmla="*/ 273 h 499"/>
                <a:gd name="T20" fmla="*/ 401 w 2033"/>
                <a:gd name="T21" fmla="*/ 359 h 499"/>
                <a:gd name="T22" fmla="*/ 777 w 2033"/>
                <a:gd name="T23" fmla="*/ 359 h 499"/>
                <a:gd name="T24" fmla="*/ 2033 w 2033"/>
                <a:gd name="T25" fmla="*/ 499 h 499"/>
                <a:gd name="T26" fmla="*/ 2033 w 2033"/>
                <a:gd name="T27" fmla="*/ 499 h 499"/>
                <a:gd name="T28" fmla="*/ 1991 w 2033"/>
                <a:gd name="T29" fmla="*/ 493 h 499"/>
                <a:gd name="T30" fmla="*/ 676 w 2033"/>
                <a:gd name="T31" fmla="*/ 243 h 499"/>
                <a:gd name="T32" fmla="*/ 514 w 2033"/>
                <a:gd name="T33" fmla="*/ 159 h 499"/>
                <a:gd name="T34" fmla="*/ 425 w 2033"/>
                <a:gd name="T35" fmla="*/ 110 h 499"/>
                <a:gd name="T36" fmla="*/ 365 w 2033"/>
                <a:gd name="T37" fmla="*/ 92 h 499"/>
                <a:gd name="T38" fmla="*/ 281 w 2033"/>
                <a:gd name="T39" fmla="*/ 61 h 499"/>
                <a:gd name="T40" fmla="*/ 186 w 2033"/>
                <a:gd name="T41" fmla="*/ 18 h 499"/>
                <a:gd name="T42" fmla="*/ 186 w 2033"/>
                <a:gd name="T43" fmla="*/ 18 h 49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 sz="1800" b="1">
                <a:solidFill>
                  <a:srgbClr val="FFFFFF"/>
                </a:solidFill>
                <a:effectLst/>
                <a:latin typeface="Arial" pitchFamily="34" charset="0"/>
                <a:cs typeface="Angsana New" pitchFamily="18" charset="-34"/>
              </a:endParaRPr>
            </a:p>
          </p:txBody>
        </p:sp>
        <p:sp>
          <p:nvSpPr>
            <p:cNvPr id="148498" name="Freeform 18"/>
            <p:cNvSpPr>
              <a:spLocks/>
            </p:cNvSpPr>
            <p:nvPr/>
          </p:nvSpPr>
          <p:spPr bwMode="auto">
            <a:xfrm>
              <a:off x="1830" y="3823"/>
              <a:ext cx="71" cy="61"/>
            </a:xfrm>
            <a:custGeom>
              <a:avLst/>
              <a:gdLst>
                <a:gd name="T0" fmla="*/ 0 w 71"/>
                <a:gd name="T1" fmla="*/ 18 h 60"/>
                <a:gd name="T2" fmla="*/ 6 w 71"/>
                <a:gd name="T3" fmla="*/ 18 h 60"/>
                <a:gd name="T4" fmla="*/ 12 w 71"/>
                <a:gd name="T5" fmla="*/ 12 h 60"/>
                <a:gd name="T6" fmla="*/ 6 w 71"/>
                <a:gd name="T7" fmla="*/ 6 h 60"/>
                <a:gd name="T8" fmla="*/ 0 w 71"/>
                <a:gd name="T9" fmla="*/ 0 h 60"/>
                <a:gd name="T10" fmla="*/ 29 w 71"/>
                <a:gd name="T11" fmla="*/ 18 h 60"/>
                <a:gd name="T12" fmla="*/ 53 w 71"/>
                <a:gd name="T13" fmla="*/ 18 h 60"/>
                <a:gd name="T14" fmla="*/ 59 w 71"/>
                <a:gd name="T15" fmla="*/ 31 h 60"/>
                <a:gd name="T16" fmla="*/ 65 w 71"/>
                <a:gd name="T17" fmla="*/ 43 h 60"/>
                <a:gd name="T18" fmla="*/ 71 w 71"/>
                <a:gd name="T19" fmla="*/ 55 h 60"/>
                <a:gd name="T20" fmla="*/ 71 w 71"/>
                <a:gd name="T21" fmla="*/ 61 h 60"/>
                <a:gd name="T22" fmla="*/ 59 w 71"/>
                <a:gd name="T23" fmla="*/ 55 h 60"/>
                <a:gd name="T24" fmla="*/ 47 w 71"/>
                <a:gd name="T25" fmla="*/ 43 h 60"/>
                <a:gd name="T26" fmla="*/ 23 w 71"/>
                <a:gd name="T27" fmla="*/ 31 h 60"/>
                <a:gd name="T28" fmla="*/ 23 w 71"/>
                <a:gd name="T29" fmla="*/ 37 h 60"/>
                <a:gd name="T30" fmla="*/ 18 w 71"/>
                <a:gd name="T31" fmla="*/ 43 h 60"/>
                <a:gd name="T32" fmla="*/ 12 w 71"/>
                <a:gd name="T33" fmla="*/ 49 h 60"/>
                <a:gd name="T34" fmla="*/ 6 w 71"/>
                <a:gd name="T35" fmla="*/ 49 h 60"/>
                <a:gd name="T36" fmla="*/ 6 w 71"/>
                <a:gd name="T37" fmla="*/ 49 h 60"/>
                <a:gd name="T38" fmla="*/ 6 w 71"/>
                <a:gd name="T39" fmla="*/ 37 h 60"/>
                <a:gd name="T40" fmla="*/ 0 w 71"/>
                <a:gd name="T41" fmla="*/ 18 h 60"/>
                <a:gd name="T42" fmla="*/ 0 w 71"/>
                <a:gd name="T43" fmla="*/ 18 h 6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 sz="1800" b="1">
                <a:solidFill>
                  <a:srgbClr val="FFFFFF"/>
                </a:solidFill>
                <a:effectLst/>
                <a:latin typeface="Arial" pitchFamily="34" charset="0"/>
                <a:cs typeface="Angsana New" pitchFamily="18" charset="-34"/>
              </a:endParaRPr>
            </a:p>
          </p:txBody>
        </p:sp>
        <p:sp>
          <p:nvSpPr>
            <p:cNvPr id="148499" name="Freeform 19"/>
            <p:cNvSpPr>
              <a:spLocks/>
            </p:cNvSpPr>
            <p:nvPr/>
          </p:nvSpPr>
          <p:spPr bwMode="auto">
            <a:xfrm>
              <a:off x="855" y="3842"/>
              <a:ext cx="161" cy="164"/>
            </a:xfrm>
            <a:custGeom>
              <a:avLst/>
              <a:gdLst>
                <a:gd name="T0" fmla="*/ 30 w 161"/>
                <a:gd name="T1" fmla="*/ 0 h 162"/>
                <a:gd name="T2" fmla="*/ 48 w 161"/>
                <a:gd name="T3" fmla="*/ 6 h 162"/>
                <a:gd name="T4" fmla="*/ 72 w 161"/>
                <a:gd name="T5" fmla="*/ 6 h 162"/>
                <a:gd name="T6" fmla="*/ 114 w 161"/>
                <a:gd name="T7" fmla="*/ 12 h 162"/>
                <a:gd name="T8" fmla="*/ 96 w 161"/>
                <a:gd name="T9" fmla="*/ 55 h 162"/>
                <a:gd name="T10" fmla="*/ 96 w 161"/>
                <a:gd name="T11" fmla="*/ 61 h 162"/>
                <a:gd name="T12" fmla="*/ 102 w 161"/>
                <a:gd name="T13" fmla="*/ 73 h 162"/>
                <a:gd name="T14" fmla="*/ 108 w 161"/>
                <a:gd name="T15" fmla="*/ 85 h 162"/>
                <a:gd name="T16" fmla="*/ 120 w 161"/>
                <a:gd name="T17" fmla="*/ 97 h 162"/>
                <a:gd name="T18" fmla="*/ 143 w 161"/>
                <a:gd name="T19" fmla="*/ 115 h 162"/>
                <a:gd name="T20" fmla="*/ 155 w 161"/>
                <a:gd name="T21" fmla="*/ 140 h 162"/>
                <a:gd name="T22" fmla="*/ 161 w 161"/>
                <a:gd name="T23" fmla="*/ 158 h 162"/>
                <a:gd name="T24" fmla="*/ 161 w 161"/>
                <a:gd name="T25" fmla="*/ 164 h 162"/>
                <a:gd name="T26" fmla="*/ 96 w 161"/>
                <a:gd name="T27" fmla="*/ 103 h 162"/>
                <a:gd name="T28" fmla="*/ 30 w 161"/>
                <a:gd name="T29" fmla="*/ 55 h 162"/>
                <a:gd name="T30" fmla="*/ 0 w 161"/>
                <a:gd name="T31" fmla="*/ 0 h 162"/>
                <a:gd name="T32" fmla="*/ 30 w 161"/>
                <a:gd name="T33" fmla="*/ 0 h 162"/>
                <a:gd name="T34" fmla="*/ 30 w 161"/>
                <a:gd name="T35" fmla="*/ 0 h 16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 sz="1800" b="1">
                <a:solidFill>
                  <a:srgbClr val="FFFFFF"/>
                </a:solidFill>
                <a:effectLst/>
                <a:latin typeface="Arial" pitchFamily="34" charset="0"/>
                <a:cs typeface="Angsana New" pitchFamily="18" charset="-34"/>
              </a:endParaRPr>
            </a:p>
          </p:txBody>
        </p:sp>
        <p:sp>
          <p:nvSpPr>
            <p:cNvPr id="148500" name="Freeform 20"/>
            <p:cNvSpPr>
              <a:spLocks/>
            </p:cNvSpPr>
            <p:nvPr/>
          </p:nvSpPr>
          <p:spPr bwMode="auto">
            <a:xfrm>
              <a:off x="706" y="3854"/>
              <a:ext cx="59" cy="61"/>
            </a:xfrm>
            <a:custGeom>
              <a:avLst/>
              <a:gdLst>
                <a:gd name="T0" fmla="*/ 59 w 59"/>
                <a:gd name="T1" fmla="*/ 6 h 60"/>
                <a:gd name="T2" fmla="*/ 41 w 59"/>
                <a:gd name="T3" fmla="*/ 31 h 60"/>
                <a:gd name="T4" fmla="*/ 41 w 59"/>
                <a:gd name="T5" fmla="*/ 37 h 60"/>
                <a:gd name="T6" fmla="*/ 47 w 59"/>
                <a:gd name="T7" fmla="*/ 43 h 60"/>
                <a:gd name="T8" fmla="*/ 53 w 59"/>
                <a:gd name="T9" fmla="*/ 55 h 60"/>
                <a:gd name="T10" fmla="*/ 53 w 59"/>
                <a:gd name="T11" fmla="*/ 61 h 60"/>
                <a:gd name="T12" fmla="*/ 47 w 59"/>
                <a:gd name="T13" fmla="*/ 55 h 60"/>
                <a:gd name="T14" fmla="*/ 35 w 59"/>
                <a:gd name="T15" fmla="*/ 49 h 60"/>
                <a:gd name="T16" fmla="*/ 23 w 59"/>
                <a:gd name="T17" fmla="*/ 37 h 60"/>
                <a:gd name="T18" fmla="*/ 17 w 59"/>
                <a:gd name="T19" fmla="*/ 31 h 60"/>
                <a:gd name="T20" fmla="*/ 0 w 59"/>
                <a:gd name="T21" fmla="*/ 0 h 60"/>
                <a:gd name="T22" fmla="*/ 59 w 59"/>
                <a:gd name="T23" fmla="*/ 6 h 60"/>
                <a:gd name="T24" fmla="*/ 59 w 59"/>
                <a:gd name="T25" fmla="*/ 6 h 6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 sz="1800" b="1">
                <a:solidFill>
                  <a:srgbClr val="FFFFFF"/>
                </a:solidFill>
                <a:effectLst/>
                <a:latin typeface="Arial" pitchFamily="34" charset="0"/>
                <a:cs typeface="Angsana New" pitchFamily="18" charset="-34"/>
              </a:endParaRPr>
            </a:p>
          </p:txBody>
        </p:sp>
        <p:sp>
          <p:nvSpPr>
            <p:cNvPr id="148501" name="Freeform 21"/>
            <p:cNvSpPr>
              <a:spLocks/>
            </p:cNvSpPr>
            <p:nvPr/>
          </p:nvSpPr>
          <p:spPr bwMode="auto">
            <a:xfrm>
              <a:off x="395" y="3811"/>
              <a:ext cx="245" cy="207"/>
            </a:xfrm>
            <a:custGeom>
              <a:avLst/>
              <a:gdLst>
                <a:gd name="T0" fmla="*/ 233 w 245"/>
                <a:gd name="T1" fmla="*/ 37 h 204"/>
                <a:gd name="T2" fmla="*/ 245 w 245"/>
                <a:gd name="T3" fmla="*/ 43 h 204"/>
                <a:gd name="T4" fmla="*/ 209 w 245"/>
                <a:gd name="T5" fmla="*/ 85 h 204"/>
                <a:gd name="T6" fmla="*/ 143 w 245"/>
                <a:gd name="T7" fmla="*/ 134 h 204"/>
                <a:gd name="T8" fmla="*/ 167 w 245"/>
                <a:gd name="T9" fmla="*/ 158 h 204"/>
                <a:gd name="T10" fmla="*/ 179 w 245"/>
                <a:gd name="T11" fmla="*/ 207 h 204"/>
                <a:gd name="T12" fmla="*/ 77 w 245"/>
                <a:gd name="T13" fmla="*/ 134 h 204"/>
                <a:gd name="T14" fmla="*/ 47 w 245"/>
                <a:gd name="T15" fmla="*/ 85 h 204"/>
                <a:gd name="T16" fmla="*/ 89 w 245"/>
                <a:gd name="T17" fmla="*/ 67 h 204"/>
                <a:gd name="T18" fmla="*/ 59 w 245"/>
                <a:gd name="T19" fmla="*/ 37 h 204"/>
                <a:gd name="T20" fmla="*/ 0 w 245"/>
                <a:gd name="T21" fmla="*/ 12 h 204"/>
                <a:gd name="T22" fmla="*/ 0 w 245"/>
                <a:gd name="T23" fmla="*/ 0 h 204"/>
                <a:gd name="T24" fmla="*/ 6 w 245"/>
                <a:gd name="T25" fmla="*/ 0 h 204"/>
                <a:gd name="T26" fmla="*/ 12 w 245"/>
                <a:gd name="T27" fmla="*/ 0 h 204"/>
                <a:gd name="T28" fmla="*/ 47 w 245"/>
                <a:gd name="T29" fmla="*/ 6 h 204"/>
                <a:gd name="T30" fmla="*/ 77 w 245"/>
                <a:gd name="T31" fmla="*/ 6 h 204"/>
                <a:gd name="T32" fmla="*/ 83 w 245"/>
                <a:gd name="T33" fmla="*/ 6 h 204"/>
                <a:gd name="T34" fmla="*/ 89 w 245"/>
                <a:gd name="T35" fmla="*/ 6 h 204"/>
                <a:gd name="T36" fmla="*/ 101 w 245"/>
                <a:gd name="T37" fmla="*/ 12 h 204"/>
                <a:gd name="T38" fmla="*/ 125 w 245"/>
                <a:gd name="T39" fmla="*/ 12 h 204"/>
                <a:gd name="T40" fmla="*/ 143 w 245"/>
                <a:gd name="T41" fmla="*/ 18 h 204"/>
                <a:gd name="T42" fmla="*/ 149 w 245"/>
                <a:gd name="T43" fmla="*/ 18 h 204"/>
                <a:gd name="T44" fmla="*/ 149 w 245"/>
                <a:gd name="T45" fmla="*/ 18 h 204"/>
                <a:gd name="T46" fmla="*/ 203 w 245"/>
                <a:gd name="T47" fmla="*/ 24 h 204"/>
                <a:gd name="T48" fmla="*/ 233 w 245"/>
                <a:gd name="T49" fmla="*/ 37 h 204"/>
                <a:gd name="T50" fmla="*/ 233 w 245"/>
                <a:gd name="T51" fmla="*/ 37 h 20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 sz="1800" b="1">
                <a:solidFill>
                  <a:srgbClr val="FFFFFF"/>
                </a:solidFill>
                <a:effectLst/>
                <a:latin typeface="Arial" pitchFamily="34" charset="0"/>
                <a:cs typeface="Angsana New" pitchFamily="18" charset="-34"/>
              </a:endParaRPr>
            </a:p>
          </p:txBody>
        </p:sp>
      </p:grpSp>
      <p:sp>
        <p:nvSpPr>
          <p:cNvPr id="40966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คลิกเพื่อแก้ไขลักษณะต้นแบบชื่อเรื่อง</a:t>
            </a:r>
          </a:p>
        </p:txBody>
      </p:sp>
      <p:sp>
        <p:nvSpPr>
          <p:cNvPr id="40967" name="Rectangle 2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</a:p>
        </p:txBody>
      </p:sp>
      <p:sp>
        <p:nvSpPr>
          <p:cNvPr id="64536" name="Rectangle 2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12A4C0B9-F2A6-4A82-9205-B35D87ADA928}" type="datetimeFigureOut">
              <a:rPr lang="en-US">
                <a:latin typeface="Arial" pitchFamily="34" charset="0"/>
                <a:cs typeface="Angsana New" pitchFamily="18" charset="-34"/>
              </a:rPr>
              <a:pPr>
                <a:defRPr/>
              </a:pPr>
              <a:t>4/2/2015</a:t>
            </a:fld>
            <a:endParaRPr lang="th-TH">
              <a:latin typeface="Arial" pitchFamily="34" charset="0"/>
              <a:cs typeface="Angsana New" pitchFamily="18" charset="-34"/>
            </a:endParaRPr>
          </a:p>
        </p:txBody>
      </p:sp>
      <p:sp>
        <p:nvSpPr>
          <p:cNvPr id="64537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 b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th-TH">
              <a:latin typeface="Arial" pitchFamily="34" charset="0"/>
              <a:cs typeface="Angsana New" pitchFamily="18" charset="-34"/>
            </a:endParaRPr>
          </a:p>
        </p:txBody>
      </p:sp>
      <p:sp>
        <p:nvSpPr>
          <p:cNvPr id="64538" name="Rectangle 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5AACA6BF-BDEB-403D-BF81-DBF4B409BA14}" type="slidenum">
              <a:rPr lang="en-US">
                <a:latin typeface="Arial" pitchFamily="34" charset="0"/>
                <a:cs typeface="Angsana New" pitchFamily="18" charset="-34"/>
              </a:rPr>
              <a:pPr>
                <a:defRPr/>
              </a:pPr>
              <a:t>‹#›</a:t>
            </a:fld>
            <a:endParaRPr lang="th-TH">
              <a:latin typeface="Arial" pitchFamily="34" charset="0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63791015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6253" r:id="rId1"/>
    <p:sldLayoutId id="2147486254" r:id="rId2"/>
    <p:sldLayoutId id="2147486255" r:id="rId3"/>
    <p:sldLayoutId id="2147486256" r:id="rId4"/>
    <p:sldLayoutId id="2147486257" r:id="rId5"/>
    <p:sldLayoutId id="2147486258" r:id="rId6"/>
    <p:sldLayoutId id="2147486259" r:id="rId7"/>
    <p:sldLayoutId id="2147486260" r:id="rId8"/>
    <p:sldLayoutId id="2147486261" r:id="rId9"/>
    <p:sldLayoutId id="2147486262" r:id="rId10"/>
    <p:sldLayoutId id="2147486263" r:id="rId11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ngsana New" pitchFamily="18" charset="-34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ngsana New" pitchFamily="18" charset="-34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ngsana New" pitchFamily="18" charset="-34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ngsana New" pitchFamily="18" charset="-34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ngsana New" pitchFamily="18" charset="-34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ngsana New" pitchFamily="18" charset="-34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ngsana New" pitchFamily="18" charset="-34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ngsana New" pitchFamily="18" charset="-34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6303963" y="0"/>
            <a:ext cx="2840037" cy="3254375"/>
            <a:chOff x="3115" y="0"/>
            <a:chExt cx="2170" cy="2486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150532" name="Oval 4"/>
              <p:cNvSpPr>
                <a:spLocks noChangeArrowheads="1"/>
              </p:cNvSpPr>
              <p:nvPr/>
            </p:nvSpPr>
            <p:spPr bwMode="hidden">
              <a:xfrm>
                <a:off x="3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h-TH" sz="1800" b="1">
                  <a:solidFill>
                    <a:srgbClr val="FFCC00"/>
                  </a:solidFill>
                  <a:effectLst/>
                  <a:latin typeface="Arial" pitchFamily="34" charset="0"/>
                  <a:cs typeface="Angsana New" pitchFamily="18" charset="-34"/>
                </a:endParaRPr>
              </a:p>
            </p:txBody>
          </p:sp>
          <p:sp>
            <p:nvSpPr>
              <p:cNvPr id="150533" name="Oval 5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8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h-TH" sz="1800" b="1">
                  <a:solidFill>
                    <a:srgbClr val="FFCC00"/>
                  </a:solidFill>
                  <a:effectLst/>
                  <a:latin typeface="Arial" pitchFamily="34" charset="0"/>
                  <a:cs typeface="Angsana New" pitchFamily="18" charset="-34"/>
                </a:endParaRPr>
              </a:p>
            </p:txBody>
          </p:sp>
        </p:grpSp>
        <p:grpSp>
          <p:nvGrpSpPr>
            <p:cNvPr id="4" name="Group 6"/>
            <p:cNvGrpSpPr>
              <a:grpSpLocks/>
            </p:cNvGrpSpPr>
            <p:nvPr/>
          </p:nvGrpSpPr>
          <p:grpSpPr bwMode="auto"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150535" name="Oval 7"/>
              <p:cNvSpPr>
                <a:spLocks noChangeArrowheads="1"/>
              </p:cNvSpPr>
              <p:nvPr/>
            </p:nvSpPr>
            <p:spPr bwMode="hidden">
              <a:xfrm>
                <a:off x="-3" y="3"/>
                <a:ext cx="771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h-TH" sz="1800" b="1">
                  <a:solidFill>
                    <a:srgbClr val="FFCC00"/>
                  </a:solidFill>
                  <a:effectLst/>
                  <a:latin typeface="Arial" pitchFamily="34" charset="0"/>
                  <a:cs typeface="Angsana New" pitchFamily="18" charset="-34"/>
                </a:endParaRPr>
              </a:p>
            </p:txBody>
          </p:sp>
          <p:sp>
            <p:nvSpPr>
              <p:cNvPr id="150536" name="Oval 8"/>
              <p:cNvSpPr>
                <a:spLocks noChangeArrowheads="1"/>
              </p:cNvSpPr>
              <p:nvPr/>
            </p:nvSpPr>
            <p:spPr bwMode="hidden">
              <a:xfrm>
                <a:off x="276" y="254"/>
                <a:ext cx="186" cy="109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h-TH" sz="1800" b="1">
                  <a:solidFill>
                    <a:srgbClr val="FFCC00"/>
                  </a:solidFill>
                  <a:effectLst/>
                  <a:latin typeface="Arial" pitchFamily="34" charset="0"/>
                  <a:cs typeface="Angsana New" pitchFamily="18" charset="-34"/>
                </a:endParaRPr>
              </a:p>
            </p:txBody>
          </p:sp>
        </p:grpSp>
        <p:grpSp>
          <p:nvGrpSpPr>
            <p:cNvPr id="5" name="Group 9"/>
            <p:cNvGrpSpPr>
              <a:grpSpLocks/>
            </p:cNvGrpSpPr>
            <p:nvPr/>
          </p:nvGrpSpPr>
          <p:grpSpPr bwMode="auto"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150538" name="Oval 10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h-TH" sz="1800" b="1">
                  <a:solidFill>
                    <a:srgbClr val="FFCC00"/>
                  </a:solidFill>
                  <a:effectLst/>
                  <a:latin typeface="Arial" pitchFamily="34" charset="0"/>
                  <a:cs typeface="Angsana New" pitchFamily="18" charset="-34"/>
                </a:endParaRPr>
              </a:p>
            </p:txBody>
          </p:sp>
          <p:sp>
            <p:nvSpPr>
              <p:cNvPr id="150539" name="Oval 11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8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h-TH" sz="1800" b="1">
                  <a:solidFill>
                    <a:srgbClr val="FFCC00"/>
                  </a:solidFill>
                  <a:effectLst/>
                  <a:latin typeface="Arial" pitchFamily="34" charset="0"/>
                  <a:cs typeface="Angsana New" pitchFamily="18" charset="-34"/>
                </a:endParaRPr>
              </a:p>
            </p:txBody>
          </p:sp>
        </p:grpSp>
        <p:grpSp>
          <p:nvGrpSpPr>
            <p:cNvPr id="6" name="Group 12"/>
            <p:cNvGrpSpPr>
              <a:grpSpLocks/>
            </p:cNvGrpSpPr>
            <p:nvPr/>
          </p:nvGrpSpPr>
          <p:grpSpPr bwMode="auto"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7" name="Group 13"/>
              <p:cNvGrpSpPr>
                <a:grpSpLocks/>
              </p:cNvGrpSpPr>
              <p:nvPr/>
            </p:nvGrpSpPr>
            <p:grpSpPr bwMode="auto"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150542" name="Oval 14"/>
                <p:cNvSpPr>
                  <a:spLocks noChangeArrowheads="1"/>
                </p:cNvSpPr>
                <p:nvPr/>
              </p:nvSpPr>
              <p:spPr bwMode="hidden">
                <a:xfrm>
                  <a:off x="1266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th-TH" sz="1800" b="1">
                    <a:solidFill>
                      <a:srgbClr val="FFCC00"/>
                    </a:solidFill>
                    <a:effectLst/>
                    <a:latin typeface="Arial" pitchFamily="34" charset="0"/>
                    <a:cs typeface="Angsana New" pitchFamily="18" charset="-34"/>
                  </a:endParaRPr>
                </a:p>
              </p:txBody>
            </p:sp>
            <p:sp>
              <p:nvSpPr>
                <p:cNvPr id="150543" name="Oval 15"/>
                <p:cNvSpPr>
                  <a:spLocks noChangeArrowheads="1"/>
                </p:cNvSpPr>
                <p:nvPr/>
              </p:nvSpPr>
              <p:spPr bwMode="hidden">
                <a:xfrm>
                  <a:off x="2382" y="1602"/>
                  <a:ext cx="578" cy="405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th-TH" sz="1800" b="1">
                    <a:solidFill>
                      <a:srgbClr val="FFCC00"/>
                    </a:solidFill>
                    <a:effectLst/>
                    <a:latin typeface="Arial" pitchFamily="34" charset="0"/>
                    <a:cs typeface="Angsana New" pitchFamily="18" charset="-34"/>
                  </a:endParaRPr>
                </a:p>
              </p:txBody>
            </p:sp>
          </p:grpSp>
          <p:grpSp>
            <p:nvGrpSpPr>
              <p:cNvPr id="8" name="Group 16"/>
              <p:cNvGrpSpPr>
                <a:grpSpLocks/>
              </p:cNvGrpSpPr>
              <p:nvPr/>
            </p:nvGrpSpPr>
            <p:grpSpPr bwMode="auto"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9" name="Group 17"/>
                <p:cNvGrpSpPr>
                  <a:grpSpLocks/>
                </p:cNvGrpSpPr>
                <p:nvPr/>
              </p:nvGrpSpPr>
              <p:grpSpPr bwMode="auto"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150546" name="Freeform 18"/>
                  <p:cNvSpPr>
                    <a:spLocks/>
                  </p:cNvSpPr>
                  <p:nvPr/>
                </p:nvSpPr>
                <p:spPr bwMode="hidden">
                  <a:xfrm rot="2711884">
                    <a:off x="2778" y="2236"/>
                    <a:ext cx="1699" cy="313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th-TH" sz="1800" b="1">
                      <a:solidFill>
                        <a:srgbClr val="FFCC00"/>
                      </a:solidFill>
                      <a:effectLst/>
                      <a:latin typeface="Arial" pitchFamily="34" charset="0"/>
                      <a:cs typeface="Angsana New" pitchFamily="18" charset="-34"/>
                    </a:endParaRPr>
                  </a:p>
                </p:txBody>
              </p:sp>
              <p:sp>
                <p:nvSpPr>
                  <p:cNvPr id="150547" name="Freeform 19"/>
                  <p:cNvSpPr>
                    <a:spLocks/>
                  </p:cNvSpPr>
                  <p:nvPr/>
                </p:nvSpPr>
                <p:spPr bwMode="hidden">
                  <a:xfrm rot="2711884">
                    <a:off x="4039" y="3129"/>
                    <a:ext cx="885" cy="48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th-TH" sz="1800" b="1">
                      <a:solidFill>
                        <a:srgbClr val="FFCC00"/>
                      </a:solidFill>
                      <a:effectLst/>
                      <a:latin typeface="Arial" pitchFamily="34" charset="0"/>
                      <a:cs typeface="Angsana New" pitchFamily="18" charset="-34"/>
                    </a:endParaRPr>
                  </a:p>
                </p:txBody>
              </p:sp>
            </p:grpSp>
            <p:grpSp>
              <p:nvGrpSpPr>
                <p:cNvPr id="10" name="Group 20"/>
                <p:cNvGrpSpPr>
                  <a:grpSpLocks/>
                </p:cNvGrpSpPr>
                <p:nvPr/>
              </p:nvGrpSpPr>
              <p:grpSpPr bwMode="auto"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150549" name="Freeform 21"/>
                  <p:cNvSpPr>
                    <a:spLocks/>
                  </p:cNvSpPr>
                  <p:nvPr/>
                </p:nvSpPr>
                <p:spPr bwMode="hidden">
                  <a:xfrm rot="2104081">
                    <a:off x="2865" y="2019"/>
                    <a:ext cx="1812" cy="347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th-TH" sz="1800" b="1">
                      <a:solidFill>
                        <a:srgbClr val="FFCC00"/>
                      </a:solidFill>
                      <a:effectLst/>
                      <a:latin typeface="Arial" pitchFamily="34" charset="0"/>
                      <a:cs typeface="Angsana New" pitchFamily="18" charset="-34"/>
                    </a:endParaRPr>
                  </a:p>
                </p:txBody>
              </p:sp>
              <p:sp>
                <p:nvSpPr>
                  <p:cNvPr id="150550" name="Freeform 22"/>
                  <p:cNvSpPr>
                    <a:spLocks/>
                  </p:cNvSpPr>
                  <p:nvPr/>
                </p:nvSpPr>
                <p:spPr bwMode="hidden">
                  <a:xfrm rot="2104081">
                    <a:off x="4352" y="2805"/>
                    <a:ext cx="974" cy="54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th-TH" sz="1800" b="1">
                      <a:solidFill>
                        <a:srgbClr val="FFCC00"/>
                      </a:solidFill>
                      <a:effectLst/>
                      <a:latin typeface="Arial" pitchFamily="34" charset="0"/>
                      <a:cs typeface="Angsana New" pitchFamily="18" charset="-34"/>
                    </a:endParaRPr>
                  </a:p>
                </p:txBody>
              </p:sp>
            </p:grpSp>
            <p:grpSp>
              <p:nvGrpSpPr>
                <p:cNvPr id="11" name="Group 23"/>
                <p:cNvGrpSpPr>
                  <a:grpSpLocks/>
                </p:cNvGrpSpPr>
                <p:nvPr/>
              </p:nvGrpSpPr>
              <p:grpSpPr bwMode="auto"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150552" name="Freeform 24"/>
                  <p:cNvSpPr>
                    <a:spLocks/>
                  </p:cNvSpPr>
                  <p:nvPr/>
                </p:nvSpPr>
                <p:spPr bwMode="hidden">
                  <a:xfrm rot="1582915">
                    <a:off x="2896" y="1832"/>
                    <a:ext cx="1736" cy="303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th-TH" sz="1800" b="1">
                      <a:solidFill>
                        <a:srgbClr val="FFCC00"/>
                      </a:solidFill>
                      <a:effectLst/>
                      <a:latin typeface="Arial" pitchFamily="34" charset="0"/>
                      <a:cs typeface="Angsana New" pitchFamily="18" charset="-34"/>
                    </a:endParaRPr>
                  </a:p>
                </p:txBody>
              </p:sp>
              <p:sp>
                <p:nvSpPr>
                  <p:cNvPr id="150553" name="Freeform 25"/>
                  <p:cNvSpPr>
                    <a:spLocks/>
                  </p:cNvSpPr>
                  <p:nvPr/>
                </p:nvSpPr>
                <p:spPr bwMode="hidden">
                  <a:xfrm rot="1582915">
                    <a:off x="4443" y="2420"/>
                    <a:ext cx="931" cy="477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th-TH" sz="1800" b="1">
                      <a:solidFill>
                        <a:srgbClr val="FFCC00"/>
                      </a:solidFill>
                      <a:effectLst/>
                      <a:latin typeface="Arial" pitchFamily="34" charset="0"/>
                      <a:cs typeface="Angsana New" pitchFamily="18" charset="-34"/>
                    </a:endParaRPr>
                  </a:p>
                </p:txBody>
              </p:sp>
            </p:grpSp>
            <p:grpSp>
              <p:nvGrpSpPr>
                <p:cNvPr id="12" name="Group 26"/>
                <p:cNvGrpSpPr>
                  <a:grpSpLocks/>
                </p:cNvGrpSpPr>
                <p:nvPr/>
              </p:nvGrpSpPr>
              <p:grpSpPr bwMode="auto"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150555" name="Freeform 27"/>
                  <p:cNvSpPr>
                    <a:spLocks/>
                  </p:cNvSpPr>
                  <p:nvPr/>
                </p:nvSpPr>
                <p:spPr bwMode="hidden">
                  <a:xfrm rot="1080363">
                    <a:off x="2907" y="1616"/>
                    <a:ext cx="1680" cy="34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th-TH" sz="1800" b="1">
                      <a:solidFill>
                        <a:srgbClr val="FFCC00"/>
                      </a:solidFill>
                      <a:effectLst/>
                      <a:latin typeface="Arial" pitchFamily="34" charset="0"/>
                      <a:cs typeface="Angsana New" pitchFamily="18" charset="-34"/>
                    </a:endParaRPr>
                  </a:p>
                </p:txBody>
              </p:sp>
              <p:sp>
                <p:nvSpPr>
                  <p:cNvPr id="150556" name="Freeform 28"/>
                  <p:cNvSpPr>
                    <a:spLocks/>
                  </p:cNvSpPr>
                  <p:nvPr/>
                </p:nvSpPr>
                <p:spPr bwMode="hidden">
                  <a:xfrm rot="1080363">
                    <a:off x="4488" y="2030"/>
                    <a:ext cx="891" cy="513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th-TH" sz="1800" b="1">
                      <a:solidFill>
                        <a:srgbClr val="FFCC00"/>
                      </a:solidFill>
                      <a:effectLst/>
                      <a:latin typeface="Arial" pitchFamily="34" charset="0"/>
                      <a:cs typeface="Angsana New" pitchFamily="18" charset="-34"/>
                    </a:endParaRPr>
                  </a:p>
                </p:txBody>
              </p:sp>
            </p:grpSp>
            <p:grpSp>
              <p:nvGrpSpPr>
                <p:cNvPr id="13" name="Group 29"/>
                <p:cNvGrpSpPr>
                  <a:grpSpLocks/>
                </p:cNvGrpSpPr>
                <p:nvPr/>
              </p:nvGrpSpPr>
              <p:grpSpPr bwMode="auto"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150558" name="Freeform 30"/>
                  <p:cNvSpPr>
                    <a:spLocks/>
                  </p:cNvSpPr>
                  <p:nvPr/>
                </p:nvSpPr>
                <p:spPr bwMode="hidden">
                  <a:xfrm rot="463793">
                    <a:off x="2957" y="1415"/>
                    <a:ext cx="1544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th-TH" sz="1800" b="1">
                      <a:solidFill>
                        <a:srgbClr val="FFCC00"/>
                      </a:solidFill>
                      <a:effectLst/>
                      <a:latin typeface="Arial" pitchFamily="34" charset="0"/>
                      <a:cs typeface="Angsana New" pitchFamily="18" charset="-34"/>
                    </a:endParaRPr>
                  </a:p>
                </p:txBody>
              </p:sp>
              <p:sp>
                <p:nvSpPr>
                  <p:cNvPr id="150559" name="Freeform 31"/>
                  <p:cNvSpPr>
                    <a:spLocks/>
                  </p:cNvSpPr>
                  <p:nvPr/>
                </p:nvSpPr>
                <p:spPr bwMode="hidden">
                  <a:xfrm rot="463793">
                    <a:off x="4470" y="1581"/>
                    <a:ext cx="829" cy="44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th-TH" sz="1800" b="1">
                      <a:solidFill>
                        <a:srgbClr val="FFCC00"/>
                      </a:solidFill>
                      <a:effectLst/>
                      <a:latin typeface="Arial" pitchFamily="34" charset="0"/>
                      <a:cs typeface="Angsana New" pitchFamily="18" charset="-34"/>
                    </a:endParaRPr>
                  </a:p>
                </p:txBody>
              </p:sp>
            </p:grpSp>
            <p:grpSp>
              <p:nvGrpSpPr>
                <p:cNvPr id="14" name="Group 32"/>
                <p:cNvGrpSpPr>
                  <a:grpSpLocks/>
                </p:cNvGrpSpPr>
                <p:nvPr/>
              </p:nvGrpSpPr>
              <p:grpSpPr bwMode="auto"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150561" name="Freeform 33"/>
                  <p:cNvSpPr>
                    <a:spLocks/>
                  </p:cNvSpPr>
                  <p:nvPr/>
                </p:nvSpPr>
                <p:spPr bwMode="hidden">
                  <a:xfrm rot="-84182">
                    <a:off x="2982" y="1286"/>
                    <a:ext cx="1404" cy="220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th-TH" sz="1800" b="1">
                      <a:solidFill>
                        <a:srgbClr val="FFCC00"/>
                      </a:solidFill>
                      <a:effectLst/>
                      <a:latin typeface="Arial" pitchFamily="34" charset="0"/>
                      <a:cs typeface="Angsana New" pitchFamily="18" charset="-34"/>
                    </a:endParaRPr>
                  </a:p>
                </p:txBody>
              </p:sp>
              <p:sp>
                <p:nvSpPr>
                  <p:cNvPr id="150562" name="Freeform 34"/>
                  <p:cNvSpPr>
                    <a:spLocks/>
                  </p:cNvSpPr>
                  <p:nvPr/>
                </p:nvSpPr>
                <p:spPr bwMode="hidden">
                  <a:xfrm rot="-84182">
                    <a:off x="4377" y="1249"/>
                    <a:ext cx="755" cy="363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th-TH" sz="1800" b="1">
                      <a:solidFill>
                        <a:srgbClr val="FFCC00"/>
                      </a:solidFill>
                      <a:effectLst/>
                      <a:latin typeface="Arial" pitchFamily="34" charset="0"/>
                      <a:cs typeface="Angsana New" pitchFamily="18" charset="-34"/>
                    </a:endParaRPr>
                  </a:p>
                </p:txBody>
              </p:sp>
            </p:grpSp>
            <p:grpSp>
              <p:nvGrpSpPr>
                <p:cNvPr id="15" name="Group 35"/>
                <p:cNvGrpSpPr>
                  <a:grpSpLocks/>
                </p:cNvGrpSpPr>
                <p:nvPr/>
              </p:nvGrpSpPr>
              <p:grpSpPr bwMode="auto"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150564" name="Freeform 36"/>
                  <p:cNvSpPr>
                    <a:spLocks/>
                  </p:cNvSpPr>
                  <p:nvPr/>
                </p:nvSpPr>
                <p:spPr bwMode="hidden">
                  <a:xfrm rot="-802576">
                    <a:off x="2896" y="1128"/>
                    <a:ext cx="1252" cy="20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th-TH" sz="1800" b="1">
                      <a:solidFill>
                        <a:srgbClr val="FFCC00"/>
                      </a:solidFill>
                      <a:effectLst/>
                      <a:latin typeface="Arial" pitchFamily="34" charset="0"/>
                      <a:cs typeface="Angsana New" pitchFamily="18" charset="-34"/>
                    </a:endParaRPr>
                  </a:p>
                </p:txBody>
              </p:sp>
              <p:sp>
                <p:nvSpPr>
                  <p:cNvPr id="150565" name="Freeform 37"/>
                  <p:cNvSpPr>
                    <a:spLocks/>
                  </p:cNvSpPr>
                  <p:nvPr/>
                </p:nvSpPr>
                <p:spPr bwMode="hidden">
                  <a:xfrm rot="-802576">
                    <a:off x="4148" y="918"/>
                    <a:ext cx="668" cy="33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th-TH" sz="1800" b="1">
                      <a:solidFill>
                        <a:srgbClr val="FFCC00"/>
                      </a:solidFill>
                      <a:effectLst/>
                      <a:latin typeface="Arial" pitchFamily="34" charset="0"/>
                      <a:cs typeface="Angsana New" pitchFamily="18" charset="-34"/>
                    </a:endParaRPr>
                  </a:p>
                </p:txBody>
              </p:sp>
            </p:grpSp>
            <p:grpSp>
              <p:nvGrpSpPr>
                <p:cNvPr id="16" name="Group 38"/>
                <p:cNvGrpSpPr>
                  <a:grpSpLocks/>
                </p:cNvGrpSpPr>
                <p:nvPr/>
              </p:nvGrpSpPr>
              <p:grpSpPr bwMode="auto"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150567" name="Freeform 39"/>
                  <p:cNvSpPr>
                    <a:spLocks/>
                  </p:cNvSpPr>
                  <p:nvPr/>
                </p:nvSpPr>
                <p:spPr bwMode="hidden">
                  <a:xfrm rot="18888116" flipH="1">
                    <a:off x="866" y="2351"/>
                    <a:ext cx="1726" cy="297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th-TH" sz="1800" b="1">
                      <a:solidFill>
                        <a:srgbClr val="FFCC00"/>
                      </a:solidFill>
                      <a:effectLst/>
                      <a:latin typeface="Arial" pitchFamily="34" charset="0"/>
                      <a:cs typeface="Angsana New" pitchFamily="18" charset="-34"/>
                    </a:endParaRPr>
                  </a:p>
                </p:txBody>
              </p:sp>
              <p:sp>
                <p:nvSpPr>
                  <p:cNvPr id="150568" name="Freeform 40"/>
                  <p:cNvSpPr>
                    <a:spLocks/>
                  </p:cNvSpPr>
                  <p:nvPr/>
                </p:nvSpPr>
                <p:spPr bwMode="hidden">
                  <a:xfrm rot="18888116" flipH="1">
                    <a:off x="419" y="3271"/>
                    <a:ext cx="925" cy="48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th-TH" sz="1800" b="1">
                      <a:solidFill>
                        <a:srgbClr val="FFCC00"/>
                      </a:solidFill>
                      <a:effectLst/>
                      <a:latin typeface="Arial" pitchFamily="34" charset="0"/>
                      <a:cs typeface="Angsana New" pitchFamily="18" charset="-34"/>
                    </a:endParaRPr>
                  </a:p>
                </p:txBody>
              </p:sp>
            </p:grpSp>
            <p:grpSp>
              <p:nvGrpSpPr>
                <p:cNvPr id="17" name="Group 41"/>
                <p:cNvGrpSpPr>
                  <a:grpSpLocks/>
                </p:cNvGrpSpPr>
                <p:nvPr/>
              </p:nvGrpSpPr>
              <p:grpSpPr bwMode="auto"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150570" name="Freeform 42"/>
                  <p:cNvSpPr>
                    <a:spLocks/>
                  </p:cNvSpPr>
                  <p:nvPr/>
                </p:nvSpPr>
                <p:spPr bwMode="hidden">
                  <a:xfrm rot="19495919" flipH="1">
                    <a:off x="644" y="2196"/>
                    <a:ext cx="1797" cy="347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th-TH" sz="1800" b="1">
                      <a:solidFill>
                        <a:srgbClr val="FFCC00"/>
                      </a:solidFill>
                      <a:effectLst/>
                      <a:latin typeface="Arial" pitchFamily="34" charset="0"/>
                      <a:cs typeface="Angsana New" pitchFamily="18" charset="-34"/>
                    </a:endParaRPr>
                  </a:p>
                </p:txBody>
              </p:sp>
              <p:sp>
                <p:nvSpPr>
                  <p:cNvPr id="150571" name="Freeform 43"/>
                  <p:cNvSpPr>
                    <a:spLocks/>
                  </p:cNvSpPr>
                  <p:nvPr/>
                </p:nvSpPr>
                <p:spPr bwMode="hidden">
                  <a:xfrm rot="19495919" flipH="1">
                    <a:off x="-6" y="2982"/>
                    <a:ext cx="968" cy="54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th-TH" sz="1800" b="1">
                      <a:solidFill>
                        <a:srgbClr val="FFCC00"/>
                      </a:solidFill>
                      <a:effectLst/>
                      <a:latin typeface="Arial" pitchFamily="34" charset="0"/>
                      <a:cs typeface="Angsana New" pitchFamily="18" charset="-34"/>
                    </a:endParaRPr>
                  </a:p>
                </p:txBody>
              </p:sp>
            </p:grpSp>
            <p:grpSp>
              <p:nvGrpSpPr>
                <p:cNvPr id="18" name="Group 44"/>
                <p:cNvGrpSpPr>
                  <a:grpSpLocks/>
                </p:cNvGrpSpPr>
                <p:nvPr/>
              </p:nvGrpSpPr>
              <p:grpSpPr bwMode="auto"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150573" name="Freeform 45"/>
                  <p:cNvSpPr>
                    <a:spLocks/>
                  </p:cNvSpPr>
                  <p:nvPr/>
                </p:nvSpPr>
                <p:spPr bwMode="hidden">
                  <a:xfrm rot="20017085" flipH="1">
                    <a:off x="689" y="2010"/>
                    <a:ext cx="1736" cy="303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th-TH" sz="1800" b="1">
                      <a:solidFill>
                        <a:srgbClr val="FFCC00"/>
                      </a:solidFill>
                      <a:effectLst/>
                      <a:latin typeface="Arial" pitchFamily="34" charset="0"/>
                      <a:cs typeface="Angsana New" pitchFamily="18" charset="-34"/>
                    </a:endParaRPr>
                  </a:p>
                </p:txBody>
              </p:sp>
              <p:sp>
                <p:nvSpPr>
                  <p:cNvPr id="150574" name="Freeform 46"/>
                  <p:cNvSpPr>
                    <a:spLocks/>
                  </p:cNvSpPr>
                  <p:nvPr/>
                </p:nvSpPr>
                <p:spPr bwMode="hidden">
                  <a:xfrm rot="20017085" flipH="1">
                    <a:off x="-53" y="2598"/>
                    <a:ext cx="931" cy="45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th-TH" sz="1800" b="1">
                      <a:solidFill>
                        <a:srgbClr val="FFCC00"/>
                      </a:solidFill>
                      <a:effectLst/>
                      <a:latin typeface="Arial" pitchFamily="34" charset="0"/>
                      <a:cs typeface="Angsana New" pitchFamily="18" charset="-34"/>
                    </a:endParaRPr>
                  </a:p>
                </p:txBody>
              </p:sp>
            </p:grpSp>
            <p:grpSp>
              <p:nvGrpSpPr>
                <p:cNvPr id="19" name="Group 47"/>
                <p:cNvGrpSpPr>
                  <a:grpSpLocks/>
                </p:cNvGrpSpPr>
                <p:nvPr/>
              </p:nvGrpSpPr>
              <p:grpSpPr bwMode="auto"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150576" name="Freeform 48"/>
                  <p:cNvSpPr>
                    <a:spLocks/>
                  </p:cNvSpPr>
                  <p:nvPr/>
                </p:nvSpPr>
                <p:spPr bwMode="hidden">
                  <a:xfrm rot="20519637" flipH="1">
                    <a:off x="721" y="1812"/>
                    <a:ext cx="1677" cy="32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th-TH" sz="1800" b="1">
                      <a:solidFill>
                        <a:srgbClr val="FFCC00"/>
                      </a:solidFill>
                      <a:effectLst/>
                      <a:latin typeface="Arial" pitchFamily="34" charset="0"/>
                      <a:cs typeface="Angsana New" pitchFamily="18" charset="-34"/>
                    </a:endParaRPr>
                  </a:p>
                </p:txBody>
              </p:sp>
              <p:sp>
                <p:nvSpPr>
                  <p:cNvPr id="150577" name="Freeform 49"/>
                  <p:cNvSpPr>
                    <a:spLocks/>
                  </p:cNvSpPr>
                  <p:nvPr/>
                </p:nvSpPr>
                <p:spPr bwMode="hidden">
                  <a:xfrm rot="20519637" flipH="1">
                    <a:off x="-74" y="2212"/>
                    <a:ext cx="900" cy="511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th-TH" sz="1800" b="1">
                      <a:solidFill>
                        <a:srgbClr val="FFCC00"/>
                      </a:solidFill>
                      <a:effectLst/>
                      <a:latin typeface="Arial" pitchFamily="34" charset="0"/>
                      <a:cs typeface="Angsana New" pitchFamily="18" charset="-34"/>
                    </a:endParaRPr>
                  </a:p>
                </p:txBody>
              </p:sp>
            </p:grpSp>
            <p:grpSp>
              <p:nvGrpSpPr>
                <p:cNvPr id="20" name="Group 50"/>
                <p:cNvGrpSpPr>
                  <a:grpSpLocks/>
                </p:cNvGrpSpPr>
                <p:nvPr/>
              </p:nvGrpSpPr>
              <p:grpSpPr bwMode="auto"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150579" name="Freeform 51"/>
                  <p:cNvSpPr>
                    <a:spLocks/>
                  </p:cNvSpPr>
                  <p:nvPr/>
                </p:nvSpPr>
                <p:spPr bwMode="hidden">
                  <a:xfrm rot="21136207" flipH="1">
                    <a:off x="819" y="1574"/>
                    <a:ext cx="1544" cy="313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th-TH" sz="1800" b="1">
                      <a:solidFill>
                        <a:srgbClr val="FFCC00"/>
                      </a:solidFill>
                      <a:effectLst/>
                      <a:latin typeface="Arial" pitchFamily="34" charset="0"/>
                      <a:cs typeface="Angsana New" pitchFamily="18" charset="-34"/>
                    </a:endParaRPr>
                  </a:p>
                </p:txBody>
              </p:sp>
              <p:sp>
                <p:nvSpPr>
                  <p:cNvPr id="150580" name="Freeform 52"/>
                  <p:cNvSpPr>
                    <a:spLocks/>
                  </p:cNvSpPr>
                  <p:nvPr/>
                </p:nvSpPr>
                <p:spPr bwMode="hidden">
                  <a:xfrm rot="21136207" flipH="1">
                    <a:off x="21" y="1757"/>
                    <a:ext cx="829" cy="490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th-TH" sz="1800" b="1">
                      <a:solidFill>
                        <a:srgbClr val="FFCC00"/>
                      </a:solidFill>
                      <a:effectLst/>
                      <a:latin typeface="Arial" pitchFamily="34" charset="0"/>
                      <a:cs typeface="Angsana New" pitchFamily="18" charset="-34"/>
                    </a:endParaRPr>
                  </a:p>
                </p:txBody>
              </p:sp>
            </p:grpSp>
            <p:grpSp>
              <p:nvGrpSpPr>
                <p:cNvPr id="21" name="Group 53"/>
                <p:cNvGrpSpPr>
                  <a:grpSpLocks/>
                </p:cNvGrpSpPr>
                <p:nvPr/>
              </p:nvGrpSpPr>
              <p:grpSpPr bwMode="auto"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150582" name="Freeform 54"/>
                  <p:cNvSpPr>
                    <a:spLocks/>
                  </p:cNvSpPr>
                  <p:nvPr/>
                </p:nvSpPr>
                <p:spPr bwMode="hidden">
                  <a:xfrm rot="84182" flipH="1">
                    <a:off x="935" y="1463"/>
                    <a:ext cx="1404" cy="220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th-TH" sz="1800" b="1">
                      <a:solidFill>
                        <a:srgbClr val="FFCC00"/>
                      </a:solidFill>
                      <a:effectLst/>
                      <a:latin typeface="Arial" pitchFamily="34" charset="0"/>
                      <a:cs typeface="Angsana New" pitchFamily="18" charset="-34"/>
                    </a:endParaRPr>
                  </a:p>
                </p:txBody>
              </p:sp>
              <p:sp>
                <p:nvSpPr>
                  <p:cNvPr id="150583" name="Freeform 55"/>
                  <p:cNvSpPr>
                    <a:spLocks/>
                  </p:cNvSpPr>
                  <p:nvPr/>
                </p:nvSpPr>
                <p:spPr bwMode="hidden">
                  <a:xfrm rot="84182" flipH="1">
                    <a:off x="189" y="1426"/>
                    <a:ext cx="755" cy="363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th-TH" sz="1800" b="1">
                      <a:solidFill>
                        <a:srgbClr val="FFCC00"/>
                      </a:solidFill>
                      <a:effectLst/>
                      <a:latin typeface="Arial" pitchFamily="34" charset="0"/>
                      <a:cs typeface="Angsana New" pitchFamily="18" charset="-34"/>
                    </a:endParaRPr>
                  </a:p>
                </p:txBody>
              </p:sp>
            </p:grpSp>
            <p:grpSp>
              <p:nvGrpSpPr>
                <p:cNvPr id="22" name="Group 56"/>
                <p:cNvGrpSpPr>
                  <a:grpSpLocks/>
                </p:cNvGrpSpPr>
                <p:nvPr/>
              </p:nvGrpSpPr>
              <p:grpSpPr bwMode="auto"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150585" name="Freeform 57"/>
                  <p:cNvSpPr>
                    <a:spLocks/>
                  </p:cNvSpPr>
                  <p:nvPr/>
                </p:nvSpPr>
                <p:spPr bwMode="hidden">
                  <a:xfrm rot="802576" flipH="1">
                    <a:off x="1151" y="1306"/>
                    <a:ext cx="1234" cy="21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th-TH" sz="1800" b="1">
                      <a:solidFill>
                        <a:srgbClr val="FFCC00"/>
                      </a:solidFill>
                      <a:effectLst/>
                      <a:latin typeface="Arial" pitchFamily="34" charset="0"/>
                      <a:cs typeface="Angsana New" pitchFamily="18" charset="-34"/>
                    </a:endParaRPr>
                  </a:p>
                </p:txBody>
              </p:sp>
              <p:sp>
                <p:nvSpPr>
                  <p:cNvPr id="150586" name="Freeform 58"/>
                  <p:cNvSpPr>
                    <a:spLocks/>
                  </p:cNvSpPr>
                  <p:nvPr/>
                </p:nvSpPr>
                <p:spPr bwMode="hidden">
                  <a:xfrm rot="802576" flipH="1">
                    <a:off x="505" y="1095"/>
                    <a:ext cx="662" cy="33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th-TH" sz="1800" b="1">
                      <a:solidFill>
                        <a:srgbClr val="FFCC00"/>
                      </a:solidFill>
                      <a:effectLst/>
                      <a:latin typeface="Arial" pitchFamily="34" charset="0"/>
                      <a:cs typeface="Angsana New" pitchFamily="18" charset="-34"/>
                    </a:endParaRPr>
                  </a:p>
                </p:txBody>
              </p:sp>
            </p:grpSp>
            <p:grpSp>
              <p:nvGrpSpPr>
                <p:cNvPr id="23" name="Group 59"/>
                <p:cNvGrpSpPr>
                  <a:grpSpLocks/>
                </p:cNvGrpSpPr>
                <p:nvPr/>
              </p:nvGrpSpPr>
              <p:grpSpPr bwMode="auto"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150588" name="Freeform 60"/>
                  <p:cNvSpPr>
                    <a:spLocks/>
                  </p:cNvSpPr>
                  <p:nvPr/>
                </p:nvSpPr>
                <p:spPr bwMode="hidden">
                  <a:xfrm rot="1277471" flipH="1">
                    <a:off x="1231" y="1237"/>
                    <a:ext cx="1235" cy="21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th-TH" sz="1800" b="1">
                      <a:solidFill>
                        <a:srgbClr val="FFCC00"/>
                      </a:solidFill>
                      <a:effectLst/>
                      <a:latin typeface="Arial" pitchFamily="34" charset="0"/>
                      <a:cs typeface="Angsana New" pitchFamily="18" charset="-34"/>
                    </a:endParaRPr>
                  </a:p>
                </p:txBody>
              </p:sp>
              <p:sp>
                <p:nvSpPr>
                  <p:cNvPr id="150589" name="Freeform 61"/>
                  <p:cNvSpPr>
                    <a:spLocks/>
                  </p:cNvSpPr>
                  <p:nvPr/>
                </p:nvSpPr>
                <p:spPr bwMode="hidden">
                  <a:xfrm rot="1277471" flipH="1">
                    <a:off x="615" y="898"/>
                    <a:ext cx="662" cy="33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th-TH" sz="1800" b="1">
                      <a:solidFill>
                        <a:srgbClr val="FFCC00"/>
                      </a:solidFill>
                      <a:effectLst/>
                      <a:latin typeface="Arial" pitchFamily="34" charset="0"/>
                      <a:cs typeface="Angsana New" pitchFamily="18" charset="-34"/>
                    </a:endParaRPr>
                  </a:p>
                </p:txBody>
              </p:sp>
            </p:grpSp>
            <p:grpSp>
              <p:nvGrpSpPr>
                <p:cNvPr id="24" name="Group 62"/>
                <p:cNvGrpSpPr>
                  <a:grpSpLocks/>
                </p:cNvGrpSpPr>
                <p:nvPr/>
              </p:nvGrpSpPr>
              <p:grpSpPr bwMode="auto"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150591" name="Freeform 63"/>
                  <p:cNvSpPr>
                    <a:spLocks/>
                  </p:cNvSpPr>
                  <p:nvPr/>
                </p:nvSpPr>
                <p:spPr bwMode="hidden">
                  <a:xfrm rot="2028410" flipH="1">
                    <a:off x="3679" y="438"/>
                    <a:ext cx="483" cy="8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th-TH" sz="1800" b="1">
                      <a:solidFill>
                        <a:srgbClr val="FFCC00"/>
                      </a:solidFill>
                      <a:effectLst/>
                      <a:latin typeface="Arial" pitchFamily="34" charset="0"/>
                      <a:cs typeface="Angsana New" pitchFamily="18" charset="-34"/>
                    </a:endParaRPr>
                  </a:p>
                </p:txBody>
              </p:sp>
              <p:sp>
                <p:nvSpPr>
                  <p:cNvPr id="150592" name="Freeform 64"/>
                  <p:cNvSpPr>
                    <a:spLocks/>
                  </p:cNvSpPr>
                  <p:nvPr/>
                </p:nvSpPr>
                <p:spPr bwMode="hidden">
                  <a:xfrm rot="2028410" flipH="1">
                    <a:off x="3472" y="228"/>
                    <a:ext cx="260" cy="131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th-TH" sz="1800" b="1">
                      <a:solidFill>
                        <a:srgbClr val="FFCC00"/>
                      </a:solidFill>
                      <a:effectLst/>
                      <a:latin typeface="Arial" pitchFamily="34" charset="0"/>
                      <a:cs typeface="Angsana New" pitchFamily="18" charset="-34"/>
                    </a:endParaRPr>
                  </a:p>
                </p:txBody>
              </p:sp>
            </p:grpSp>
            <p:grpSp>
              <p:nvGrpSpPr>
                <p:cNvPr id="25" name="Group 65"/>
                <p:cNvGrpSpPr>
                  <a:grpSpLocks/>
                </p:cNvGrpSpPr>
                <p:nvPr/>
              </p:nvGrpSpPr>
              <p:grpSpPr bwMode="auto"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150594" name="Freeform 66"/>
                  <p:cNvSpPr>
                    <a:spLocks/>
                  </p:cNvSpPr>
                  <p:nvPr/>
                </p:nvSpPr>
                <p:spPr bwMode="hidden">
                  <a:xfrm rot="2664424" flipH="1">
                    <a:off x="3728" y="383"/>
                    <a:ext cx="490" cy="8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th-TH" sz="1800" b="1">
                      <a:solidFill>
                        <a:srgbClr val="FFCC00"/>
                      </a:solidFill>
                      <a:effectLst/>
                      <a:latin typeface="Arial" pitchFamily="34" charset="0"/>
                      <a:cs typeface="Angsana New" pitchFamily="18" charset="-34"/>
                    </a:endParaRPr>
                  </a:p>
                </p:txBody>
              </p:sp>
              <p:sp>
                <p:nvSpPr>
                  <p:cNvPr id="150595" name="Freeform 67"/>
                  <p:cNvSpPr>
                    <a:spLocks/>
                  </p:cNvSpPr>
                  <p:nvPr/>
                </p:nvSpPr>
                <p:spPr bwMode="hidden">
                  <a:xfrm rot="2664424" flipH="1">
                    <a:off x="3554" y="118"/>
                    <a:ext cx="263" cy="132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th-TH" sz="1800" b="1">
                      <a:solidFill>
                        <a:srgbClr val="FFCC00"/>
                      </a:solidFill>
                      <a:effectLst/>
                      <a:latin typeface="Arial" pitchFamily="34" charset="0"/>
                      <a:cs typeface="Angsana New" pitchFamily="18" charset="-34"/>
                    </a:endParaRPr>
                  </a:p>
                </p:txBody>
              </p:sp>
            </p:grpSp>
            <p:grpSp>
              <p:nvGrpSpPr>
                <p:cNvPr id="26" name="Group 68"/>
                <p:cNvGrpSpPr>
                  <a:grpSpLocks/>
                </p:cNvGrpSpPr>
                <p:nvPr/>
              </p:nvGrpSpPr>
              <p:grpSpPr bwMode="auto"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150597" name="Freeform 69"/>
                  <p:cNvSpPr>
                    <a:spLocks/>
                  </p:cNvSpPr>
                  <p:nvPr/>
                </p:nvSpPr>
                <p:spPr bwMode="hidden">
                  <a:xfrm rot="3473776" flipH="1">
                    <a:off x="1752" y="958"/>
                    <a:ext cx="1101" cy="217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th-TH" sz="1800" b="1">
                      <a:solidFill>
                        <a:srgbClr val="FFCC00"/>
                      </a:solidFill>
                      <a:effectLst/>
                      <a:latin typeface="Arial" pitchFamily="34" charset="0"/>
                      <a:cs typeface="Angsana New" pitchFamily="18" charset="-34"/>
                    </a:endParaRPr>
                  </a:p>
                </p:txBody>
              </p:sp>
              <p:sp>
                <p:nvSpPr>
                  <p:cNvPr id="150598" name="Freeform 70"/>
                  <p:cNvSpPr>
                    <a:spLocks/>
                  </p:cNvSpPr>
                  <p:nvPr/>
                </p:nvSpPr>
                <p:spPr bwMode="hidden">
                  <a:xfrm rot="3473776" flipH="1">
                    <a:off x="1505" y="231"/>
                    <a:ext cx="591" cy="337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th-TH" sz="1800" b="1">
                      <a:solidFill>
                        <a:srgbClr val="FFCC00"/>
                      </a:solidFill>
                      <a:effectLst/>
                      <a:latin typeface="Arial" pitchFamily="34" charset="0"/>
                      <a:cs typeface="Angsana New" pitchFamily="18" charset="-34"/>
                    </a:endParaRPr>
                  </a:p>
                </p:txBody>
              </p:sp>
            </p:grpSp>
            <p:grpSp>
              <p:nvGrpSpPr>
                <p:cNvPr id="27" name="Group 71"/>
                <p:cNvGrpSpPr>
                  <a:grpSpLocks/>
                </p:cNvGrpSpPr>
                <p:nvPr/>
              </p:nvGrpSpPr>
              <p:grpSpPr bwMode="auto"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150600" name="Freeform 72"/>
                  <p:cNvSpPr>
                    <a:spLocks/>
                  </p:cNvSpPr>
                  <p:nvPr/>
                </p:nvSpPr>
                <p:spPr bwMode="hidden">
                  <a:xfrm rot="4126480" flipH="1">
                    <a:off x="1942" y="915"/>
                    <a:ext cx="1040" cy="21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th-TH" sz="1800" b="1">
                      <a:solidFill>
                        <a:srgbClr val="FFCC00"/>
                      </a:solidFill>
                      <a:effectLst/>
                      <a:latin typeface="Arial" pitchFamily="34" charset="0"/>
                      <a:cs typeface="Angsana New" pitchFamily="18" charset="-34"/>
                    </a:endParaRPr>
                  </a:p>
                </p:txBody>
              </p:sp>
              <p:sp>
                <p:nvSpPr>
                  <p:cNvPr id="150601" name="Freeform 73"/>
                  <p:cNvSpPr>
                    <a:spLocks/>
                  </p:cNvSpPr>
                  <p:nvPr/>
                </p:nvSpPr>
                <p:spPr bwMode="hidden">
                  <a:xfrm rot="4126480" flipH="1">
                    <a:off x="1820" y="144"/>
                    <a:ext cx="570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th-TH" sz="1800" b="1">
                      <a:solidFill>
                        <a:srgbClr val="FFCC00"/>
                      </a:solidFill>
                      <a:effectLst/>
                      <a:latin typeface="Arial" pitchFamily="34" charset="0"/>
                      <a:cs typeface="Angsana New" pitchFamily="18" charset="-34"/>
                    </a:endParaRPr>
                  </a:p>
                </p:txBody>
              </p:sp>
            </p:grpSp>
            <p:grpSp>
              <p:nvGrpSpPr>
                <p:cNvPr id="28" name="Group 74"/>
                <p:cNvGrpSpPr>
                  <a:grpSpLocks/>
                </p:cNvGrpSpPr>
                <p:nvPr/>
              </p:nvGrpSpPr>
              <p:grpSpPr bwMode="auto"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150603" name="Freeform 75"/>
                  <p:cNvSpPr>
                    <a:spLocks/>
                  </p:cNvSpPr>
                  <p:nvPr/>
                </p:nvSpPr>
                <p:spPr bwMode="hidden">
                  <a:xfrm rot="-1325434">
                    <a:off x="2805" y="1022"/>
                    <a:ext cx="1229" cy="21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th-TH" sz="1800" b="1">
                      <a:solidFill>
                        <a:srgbClr val="FFCC00"/>
                      </a:solidFill>
                      <a:effectLst/>
                      <a:latin typeface="Arial" pitchFamily="34" charset="0"/>
                      <a:cs typeface="Angsana New" pitchFamily="18" charset="-34"/>
                    </a:endParaRPr>
                  </a:p>
                </p:txBody>
              </p:sp>
              <p:sp>
                <p:nvSpPr>
                  <p:cNvPr id="150604" name="Freeform 76"/>
                  <p:cNvSpPr>
                    <a:spLocks/>
                  </p:cNvSpPr>
                  <p:nvPr/>
                </p:nvSpPr>
                <p:spPr bwMode="hidden">
                  <a:xfrm rot="-1325434">
                    <a:off x="4003" y="673"/>
                    <a:ext cx="647" cy="337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th-TH" sz="1800" b="1">
                      <a:solidFill>
                        <a:srgbClr val="FFCC00"/>
                      </a:solidFill>
                      <a:effectLst/>
                      <a:latin typeface="Arial" pitchFamily="34" charset="0"/>
                      <a:cs typeface="Angsana New" pitchFamily="18" charset="-34"/>
                    </a:endParaRPr>
                  </a:p>
                </p:txBody>
              </p:sp>
            </p:grpSp>
            <p:grpSp>
              <p:nvGrpSpPr>
                <p:cNvPr id="29" name="Group 77"/>
                <p:cNvGrpSpPr>
                  <a:grpSpLocks/>
                </p:cNvGrpSpPr>
                <p:nvPr/>
              </p:nvGrpSpPr>
              <p:grpSpPr bwMode="auto"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150606" name="Freeform 78"/>
                  <p:cNvSpPr>
                    <a:spLocks/>
                  </p:cNvSpPr>
                  <p:nvPr/>
                </p:nvSpPr>
                <p:spPr bwMode="hidden">
                  <a:xfrm rot="-1921064">
                    <a:off x="2682" y="946"/>
                    <a:ext cx="1227" cy="21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th-TH" sz="1800" b="1">
                      <a:solidFill>
                        <a:srgbClr val="FFCC00"/>
                      </a:solidFill>
                      <a:effectLst/>
                      <a:latin typeface="Arial" pitchFamily="34" charset="0"/>
                      <a:cs typeface="Angsana New" pitchFamily="18" charset="-34"/>
                    </a:endParaRPr>
                  </a:p>
                </p:txBody>
              </p:sp>
              <p:sp>
                <p:nvSpPr>
                  <p:cNvPr id="150607" name="Freeform 79"/>
                  <p:cNvSpPr>
                    <a:spLocks/>
                  </p:cNvSpPr>
                  <p:nvPr/>
                </p:nvSpPr>
                <p:spPr bwMode="hidden">
                  <a:xfrm rot="-1921064">
                    <a:off x="3801" y="444"/>
                    <a:ext cx="646" cy="33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th-TH" sz="1800" b="1">
                      <a:solidFill>
                        <a:srgbClr val="FFCC00"/>
                      </a:solidFill>
                      <a:effectLst/>
                      <a:latin typeface="Arial" pitchFamily="34" charset="0"/>
                      <a:cs typeface="Angsana New" pitchFamily="18" charset="-34"/>
                    </a:endParaRPr>
                  </a:p>
                </p:txBody>
              </p:sp>
            </p:grpSp>
            <p:sp>
              <p:nvSpPr>
                <p:cNvPr id="150608" name="Freeform 80"/>
                <p:cNvSpPr>
                  <a:spLocks/>
                </p:cNvSpPr>
                <p:nvPr/>
              </p:nvSpPr>
              <p:spPr bwMode="hidden">
                <a:xfrm rot="4578755" flipH="1">
                  <a:off x="3968" y="372"/>
                  <a:ext cx="403" cy="57"/>
                </a:xfrm>
                <a:custGeom>
                  <a:avLst/>
                  <a:gdLst/>
                  <a:ahLst/>
                  <a:cxnLst>
                    <a:cxn ang="0">
                      <a:pos x="0" y="504"/>
                    </a:cxn>
                    <a:cxn ang="0">
                      <a:pos x="864" y="168"/>
                    </a:cxn>
                    <a:cxn ang="0">
                      <a:pos x="1776" y="24"/>
                    </a:cxn>
                    <a:cxn ang="0">
                      <a:pos x="2736" y="24"/>
                    </a:cxn>
                    <a:cxn ang="0">
                      <a:pos x="2720" y="103"/>
                    </a:cxn>
                    <a:cxn ang="0">
                      <a:pos x="1764" y="103"/>
                    </a:cxn>
                    <a:cxn ang="0">
                      <a:pos x="654" y="292"/>
                    </a:cxn>
                    <a:cxn ang="0">
                      <a:pos x="0" y="504"/>
                    </a:cxn>
                  </a:cxnLst>
                  <a:rect l="0" t="0" r="r" b="b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th-TH" sz="1800" b="1">
                    <a:solidFill>
                      <a:srgbClr val="FFCC00"/>
                    </a:solidFill>
                    <a:effectLst/>
                    <a:latin typeface="Arial" pitchFamily="34" charset="0"/>
                    <a:cs typeface="Angsana New" pitchFamily="18" charset="-34"/>
                  </a:endParaRPr>
                </a:p>
              </p:txBody>
            </p:sp>
            <p:sp>
              <p:nvSpPr>
                <p:cNvPr id="150609" name="Freeform 81"/>
                <p:cNvSpPr>
                  <a:spLocks/>
                </p:cNvSpPr>
                <p:nvPr/>
              </p:nvSpPr>
              <p:spPr bwMode="hidden">
                <a:xfrm rot="4578755" flipH="1">
                  <a:off x="3977" y="77"/>
                  <a:ext cx="216" cy="91"/>
                </a:xfrm>
                <a:custGeom>
                  <a:avLst/>
                  <a:gdLst/>
                  <a:ahLst/>
                  <a:cxnLst>
                    <a:cxn ang="0">
                      <a:pos x="5" y="8"/>
                    </a:cxn>
                    <a:cxn ang="0">
                      <a:pos x="485" y="56"/>
                    </a:cxn>
                    <a:cxn ang="0">
                      <a:pos x="1157" y="200"/>
                    </a:cxn>
                    <a:cxn ang="0">
                      <a:pos x="1611" y="432"/>
                    </a:cxn>
                    <a:cxn ang="0">
                      <a:pos x="1756" y="609"/>
                    </a:cxn>
                    <a:cxn ang="0">
                      <a:pos x="1689" y="787"/>
                    </a:cxn>
                    <a:cxn ang="0">
                      <a:pos x="1589" y="632"/>
                    </a:cxn>
                    <a:cxn ang="0">
                      <a:pos x="1389" y="454"/>
                    </a:cxn>
                    <a:cxn ang="0">
                      <a:pos x="1109" y="296"/>
                    </a:cxn>
                    <a:cxn ang="0">
                      <a:pos x="581" y="152"/>
                    </a:cxn>
                    <a:cxn ang="0">
                      <a:pos x="0" y="76"/>
                    </a:cxn>
                    <a:cxn ang="0">
                      <a:pos x="5" y="8"/>
                    </a:cxn>
                  </a:cxnLst>
                  <a:rect l="0" t="0" r="r" b="b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th-TH" sz="1800" b="1">
                    <a:solidFill>
                      <a:srgbClr val="FFCC00"/>
                    </a:solidFill>
                    <a:effectLst/>
                    <a:latin typeface="Arial" pitchFamily="34" charset="0"/>
                    <a:cs typeface="Angsana New" pitchFamily="18" charset="-34"/>
                  </a:endParaRPr>
                </a:p>
              </p:txBody>
            </p:sp>
            <p:grpSp>
              <p:nvGrpSpPr>
                <p:cNvPr id="30" name="Group 82"/>
                <p:cNvGrpSpPr>
                  <a:grpSpLocks/>
                </p:cNvGrpSpPr>
                <p:nvPr/>
              </p:nvGrpSpPr>
              <p:grpSpPr bwMode="auto"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150611" name="Freeform 83"/>
                  <p:cNvSpPr>
                    <a:spLocks/>
                  </p:cNvSpPr>
                  <p:nvPr/>
                </p:nvSpPr>
                <p:spPr bwMode="hidden">
                  <a:xfrm rot="-3857755">
                    <a:off x="2371" y="927"/>
                    <a:ext cx="1042" cy="18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th-TH" sz="1800" b="1">
                      <a:solidFill>
                        <a:srgbClr val="FFCC00"/>
                      </a:solidFill>
                      <a:effectLst/>
                      <a:latin typeface="Arial" pitchFamily="34" charset="0"/>
                      <a:cs typeface="Angsana New" pitchFamily="18" charset="-34"/>
                    </a:endParaRPr>
                  </a:p>
                </p:txBody>
              </p:sp>
              <p:sp>
                <p:nvSpPr>
                  <p:cNvPr id="150612" name="Freeform 84"/>
                  <p:cNvSpPr>
                    <a:spLocks/>
                  </p:cNvSpPr>
                  <p:nvPr/>
                </p:nvSpPr>
                <p:spPr bwMode="hidden">
                  <a:xfrm rot="-3857755">
                    <a:off x="3013" y="180"/>
                    <a:ext cx="566" cy="28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th-TH" sz="1800" b="1">
                      <a:solidFill>
                        <a:srgbClr val="FFCC00"/>
                      </a:solidFill>
                      <a:effectLst/>
                      <a:latin typeface="Arial" pitchFamily="34" charset="0"/>
                      <a:cs typeface="Angsana New" pitchFamily="18" charset="-34"/>
                    </a:endParaRPr>
                  </a:p>
                </p:txBody>
              </p:sp>
            </p:grpSp>
            <p:grpSp>
              <p:nvGrpSpPr>
                <p:cNvPr id="31" name="Group 85"/>
                <p:cNvGrpSpPr>
                  <a:grpSpLocks/>
                </p:cNvGrpSpPr>
                <p:nvPr/>
              </p:nvGrpSpPr>
              <p:grpSpPr bwMode="auto"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150614" name="Freeform 86"/>
                  <p:cNvSpPr>
                    <a:spLocks/>
                  </p:cNvSpPr>
                  <p:nvPr/>
                </p:nvSpPr>
                <p:spPr bwMode="hidden">
                  <a:xfrm rot="-2777260">
                    <a:off x="2493" y="915"/>
                    <a:ext cx="1154" cy="270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th-TH" sz="1800" b="1">
                      <a:solidFill>
                        <a:srgbClr val="FFCC00"/>
                      </a:solidFill>
                      <a:effectLst/>
                      <a:latin typeface="Arial" pitchFamily="34" charset="0"/>
                      <a:cs typeface="Angsana New" pitchFamily="18" charset="-34"/>
                    </a:endParaRPr>
                  </a:p>
                </p:txBody>
              </p:sp>
              <p:sp>
                <p:nvSpPr>
                  <p:cNvPr id="150615" name="Freeform 87"/>
                  <p:cNvSpPr>
                    <a:spLocks/>
                  </p:cNvSpPr>
                  <p:nvPr/>
                </p:nvSpPr>
                <p:spPr bwMode="hidden">
                  <a:xfrm rot="-2777260">
                    <a:off x="3431" y="262"/>
                    <a:ext cx="619" cy="422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th-TH" sz="1800" b="1">
                      <a:solidFill>
                        <a:srgbClr val="FFCC00"/>
                      </a:solidFill>
                      <a:effectLst/>
                      <a:latin typeface="Arial" pitchFamily="34" charset="0"/>
                      <a:cs typeface="Angsana New" pitchFamily="18" charset="-34"/>
                    </a:endParaRPr>
                  </a:p>
                </p:txBody>
              </p:sp>
            </p:grpSp>
            <p:grpSp>
              <p:nvGrpSpPr>
                <p:cNvPr id="150528" name="Group 88"/>
                <p:cNvGrpSpPr>
                  <a:grpSpLocks/>
                </p:cNvGrpSpPr>
                <p:nvPr/>
              </p:nvGrpSpPr>
              <p:grpSpPr bwMode="auto"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150617" name="Freeform 89"/>
                  <p:cNvSpPr>
                    <a:spLocks/>
                  </p:cNvSpPr>
                  <p:nvPr/>
                </p:nvSpPr>
                <p:spPr bwMode="hidden">
                  <a:xfrm rot="-4903748">
                    <a:off x="2297" y="959"/>
                    <a:ext cx="954" cy="87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th-TH" sz="1800" b="1">
                      <a:solidFill>
                        <a:srgbClr val="FFCC00"/>
                      </a:solidFill>
                      <a:effectLst/>
                      <a:latin typeface="Arial" pitchFamily="34" charset="0"/>
                      <a:cs typeface="Angsana New" pitchFamily="18" charset="-34"/>
                    </a:endParaRPr>
                  </a:p>
                </p:txBody>
              </p:sp>
              <p:sp>
                <p:nvSpPr>
                  <p:cNvPr id="150618" name="Freeform 90"/>
                  <p:cNvSpPr>
                    <a:spLocks/>
                  </p:cNvSpPr>
                  <p:nvPr/>
                </p:nvSpPr>
                <p:spPr bwMode="hidden">
                  <a:xfrm rot="-4903748">
                    <a:off x="2650" y="222"/>
                    <a:ext cx="511" cy="133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th-TH" sz="1800" b="1">
                      <a:solidFill>
                        <a:srgbClr val="FFCC00"/>
                      </a:solidFill>
                      <a:effectLst/>
                      <a:latin typeface="Arial" pitchFamily="34" charset="0"/>
                      <a:cs typeface="Angsana New" pitchFamily="18" charset="-34"/>
                    </a:endParaRPr>
                  </a:p>
                </p:txBody>
              </p:sp>
            </p:grpSp>
            <p:grpSp>
              <p:nvGrpSpPr>
                <p:cNvPr id="150529" name="Group 91"/>
                <p:cNvGrpSpPr>
                  <a:grpSpLocks/>
                </p:cNvGrpSpPr>
                <p:nvPr/>
              </p:nvGrpSpPr>
              <p:grpSpPr bwMode="auto"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150620" name="Freeform 92"/>
                  <p:cNvSpPr>
                    <a:spLocks/>
                  </p:cNvSpPr>
                  <p:nvPr/>
                </p:nvSpPr>
                <p:spPr bwMode="hidden">
                  <a:xfrm rot="18335692" flipH="1">
                    <a:off x="1009" y="2474"/>
                    <a:ext cx="1724" cy="313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th-TH" sz="1800" b="1">
                      <a:solidFill>
                        <a:srgbClr val="FFCC00"/>
                      </a:solidFill>
                      <a:effectLst/>
                      <a:latin typeface="Arial" pitchFamily="34" charset="0"/>
                      <a:cs typeface="Angsana New" pitchFamily="18" charset="-34"/>
                    </a:endParaRPr>
                  </a:p>
                </p:txBody>
              </p:sp>
              <p:sp>
                <p:nvSpPr>
                  <p:cNvPr id="150621" name="Freeform 93"/>
                  <p:cNvSpPr>
                    <a:spLocks/>
                  </p:cNvSpPr>
                  <p:nvPr/>
                </p:nvSpPr>
                <p:spPr bwMode="hidden">
                  <a:xfrm rot="18335692" flipH="1">
                    <a:off x="731" y="3475"/>
                    <a:ext cx="913" cy="48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th-TH" sz="1800" b="1">
                      <a:solidFill>
                        <a:srgbClr val="FFCC00"/>
                      </a:solidFill>
                      <a:effectLst/>
                      <a:latin typeface="Arial" pitchFamily="34" charset="0"/>
                      <a:cs typeface="Angsana New" pitchFamily="18" charset="-34"/>
                    </a:endParaRPr>
                  </a:p>
                </p:txBody>
              </p:sp>
            </p:grpSp>
            <p:grpSp>
              <p:nvGrpSpPr>
                <p:cNvPr id="150530" name="Group 94"/>
                <p:cNvGrpSpPr>
                  <a:grpSpLocks/>
                </p:cNvGrpSpPr>
                <p:nvPr/>
              </p:nvGrpSpPr>
              <p:grpSpPr bwMode="auto"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150623" name="Freeform 95"/>
                  <p:cNvSpPr>
                    <a:spLocks/>
                  </p:cNvSpPr>
                  <p:nvPr/>
                </p:nvSpPr>
                <p:spPr bwMode="hidden">
                  <a:xfrm rot="17542885" flipH="1">
                    <a:off x="1268" y="2577"/>
                    <a:ext cx="1594" cy="313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th-TH" sz="1800" b="1">
                      <a:solidFill>
                        <a:srgbClr val="FFCC00"/>
                      </a:solidFill>
                      <a:effectLst/>
                      <a:latin typeface="Arial" pitchFamily="34" charset="0"/>
                      <a:cs typeface="Angsana New" pitchFamily="18" charset="-34"/>
                    </a:endParaRPr>
                  </a:p>
                </p:txBody>
              </p:sp>
              <p:sp>
                <p:nvSpPr>
                  <p:cNvPr id="150624" name="Freeform 96"/>
                  <p:cNvSpPr>
                    <a:spLocks/>
                  </p:cNvSpPr>
                  <p:nvPr/>
                </p:nvSpPr>
                <p:spPr bwMode="hidden">
                  <a:xfrm rot="17542885" flipH="1">
                    <a:off x="1286" y="3607"/>
                    <a:ext cx="829" cy="48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th-TH" sz="1800" b="1">
                      <a:solidFill>
                        <a:srgbClr val="FFCC00"/>
                      </a:solidFill>
                      <a:effectLst/>
                      <a:latin typeface="Arial" pitchFamily="34" charset="0"/>
                      <a:cs typeface="Angsana New" pitchFamily="18" charset="-34"/>
                    </a:endParaRPr>
                  </a:p>
                </p:txBody>
              </p:sp>
            </p:grpSp>
            <p:grpSp>
              <p:nvGrpSpPr>
                <p:cNvPr id="150531" name="Group 97"/>
                <p:cNvGrpSpPr>
                  <a:grpSpLocks/>
                </p:cNvGrpSpPr>
                <p:nvPr/>
              </p:nvGrpSpPr>
              <p:grpSpPr bwMode="auto"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150626" name="Freeform 98"/>
                  <p:cNvSpPr>
                    <a:spLocks/>
                  </p:cNvSpPr>
                  <p:nvPr/>
                </p:nvSpPr>
                <p:spPr bwMode="hidden">
                  <a:xfrm rot="16782062" flipH="1">
                    <a:off x="1389" y="2657"/>
                    <a:ext cx="1722" cy="30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th-TH" sz="1800" b="1">
                      <a:solidFill>
                        <a:srgbClr val="FFCC00"/>
                      </a:solidFill>
                      <a:effectLst/>
                      <a:latin typeface="Arial" pitchFamily="34" charset="0"/>
                      <a:cs typeface="Angsana New" pitchFamily="18" charset="-34"/>
                    </a:endParaRPr>
                  </a:p>
                </p:txBody>
              </p:sp>
              <p:sp>
                <p:nvSpPr>
                  <p:cNvPr id="150627" name="Freeform 99"/>
                  <p:cNvSpPr>
                    <a:spLocks/>
                  </p:cNvSpPr>
                  <p:nvPr/>
                </p:nvSpPr>
                <p:spPr bwMode="hidden">
                  <a:xfrm rot="16782062" flipH="1">
                    <a:off x="1686" y="3860"/>
                    <a:ext cx="923" cy="464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th-TH" sz="1800" b="1">
                      <a:solidFill>
                        <a:srgbClr val="FFCC00"/>
                      </a:solidFill>
                      <a:effectLst/>
                      <a:latin typeface="Arial" pitchFamily="34" charset="0"/>
                      <a:cs typeface="Angsana New" pitchFamily="18" charset="-34"/>
                    </a:endParaRPr>
                  </a:p>
                </p:txBody>
              </p:sp>
            </p:grpSp>
            <p:grpSp>
              <p:nvGrpSpPr>
                <p:cNvPr id="150534" name="Group 100"/>
                <p:cNvGrpSpPr>
                  <a:grpSpLocks/>
                </p:cNvGrpSpPr>
                <p:nvPr/>
              </p:nvGrpSpPr>
              <p:grpSpPr bwMode="auto"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150629" name="Freeform 101"/>
                  <p:cNvSpPr>
                    <a:spLocks/>
                  </p:cNvSpPr>
                  <p:nvPr/>
                </p:nvSpPr>
                <p:spPr bwMode="hidden">
                  <a:xfrm rot="3144576">
                    <a:off x="2627" y="2423"/>
                    <a:ext cx="1723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th-TH" sz="1800" b="1">
                      <a:solidFill>
                        <a:srgbClr val="FFCC00"/>
                      </a:solidFill>
                      <a:effectLst/>
                      <a:latin typeface="Arial" pitchFamily="34" charset="0"/>
                      <a:cs typeface="Angsana New" pitchFamily="18" charset="-34"/>
                    </a:endParaRPr>
                  </a:p>
                </p:txBody>
              </p:sp>
              <p:sp>
                <p:nvSpPr>
                  <p:cNvPr id="150630" name="Freeform 102"/>
                  <p:cNvSpPr>
                    <a:spLocks/>
                  </p:cNvSpPr>
                  <p:nvPr/>
                </p:nvSpPr>
                <p:spPr bwMode="hidden">
                  <a:xfrm rot="3144576">
                    <a:off x="3752" y="3435"/>
                    <a:ext cx="925" cy="491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th-TH" sz="1800" b="1">
                      <a:solidFill>
                        <a:srgbClr val="FFCC00"/>
                      </a:solidFill>
                      <a:effectLst/>
                      <a:latin typeface="Arial" pitchFamily="34" charset="0"/>
                      <a:cs typeface="Angsana New" pitchFamily="18" charset="-34"/>
                    </a:endParaRPr>
                  </a:p>
                </p:txBody>
              </p:sp>
            </p:grpSp>
            <p:grpSp>
              <p:nvGrpSpPr>
                <p:cNvPr id="150537" name="Group 103"/>
                <p:cNvGrpSpPr>
                  <a:grpSpLocks/>
                </p:cNvGrpSpPr>
                <p:nvPr/>
              </p:nvGrpSpPr>
              <p:grpSpPr bwMode="auto"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150632" name="Freeform 104"/>
                  <p:cNvSpPr>
                    <a:spLocks/>
                  </p:cNvSpPr>
                  <p:nvPr/>
                </p:nvSpPr>
                <p:spPr bwMode="hidden">
                  <a:xfrm rot="3745735">
                    <a:off x="2509" y="2502"/>
                    <a:ext cx="1643" cy="299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th-TH" sz="1800" b="1">
                      <a:solidFill>
                        <a:srgbClr val="FFCC00"/>
                      </a:solidFill>
                      <a:effectLst/>
                      <a:latin typeface="Arial" pitchFamily="34" charset="0"/>
                      <a:cs typeface="Angsana New" pitchFamily="18" charset="-34"/>
                    </a:endParaRPr>
                  </a:p>
                </p:txBody>
              </p:sp>
              <p:sp>
                <p:nvSpPr>
                  <p:cNvPr id="150633" name="Freeform 105"/>
                  <p:cNvSpPr>
                    <a:spLocks/>
                  </p:cNvSpPr>
                  <p:nvPr/>
                </p:nvSpPr>
                <p:spPr bwMode="hidden">
                  <a:xfrm rot="3745735">
                    <a:off x="3387" y="3572"/>
                    <a:ext cx="885" cy="46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th-TH" sz="1800" b="1">
                      <a:solidFill>
                        <a:srgbClr val="FFCC00"/>
                      </a:solidFill>
                      <a:effectLst/>
                      <a:latin typeface="Arial" pitchFamily="34" charset="0"/>
                      <a:cs typeface="Angsana New" pitchFamily="18" charset="-34"/>
                    </a:endParaRPr>
                  </a:p>
                </p:txBody>
              </p:sp>
            </p:grpSp>
            <p:grpSp>
              <p:nvGrpSpPr>
                <p:cNvPr id="150540" name="Group 106"/>
                <p:cNvGrpSpPr>
                  <a:grpSpLocks/>
                </p:cNvGrpSpPr>
                <p:nvPr/>
              </p:nvGrpSpPr>
              <p:grpSpPr bwMode="auto"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150635" name="Freeform 107"/>
                  <p:cNvSpPr>
                    <a:spLocks/>
                  </p:cNvSpPr>
                  <p:nvPr/>
                </p:nvSpPr>
                <p:spPr bwMode="hidden">
                  <a:xfrm rot="4286818">
                    <a:off x="2328" y="2644"/>
                    <a:ext cx="1600" cy="24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th-TH" sz="1800" b="1">
                      <a:solidFill>
                        <a:srgbClr val="FFCC00"/>
                      </a:solidFill>
                      <a:effectLst/>
                      <a:latin typeface="Arial" pitchFamily="34" charset="0"/>
                      <a:cs typeface="Angsana New" pitchFamily="18" charset="-34"/>
                    </a:endParaRPr>
                  </a:p>
                </p:txBody>
              </p:sp>
              <p:sp>
                <p:nvSpPr>
                  <p:cNvPr id="150636" name="Freeform 108"/>
                  <p:cNvSpPr>
                    <a:spLocks/>
                  </p:cNvSpPr>
                  <p:nvPr/>
                </p:nvSpPr>
                <p:spPr bwMode="hidden">
                  <a:xfrm rot="4286818">
                    <a:off x="3003" y="3706"/>
                    <a:ext cx="857" cy="38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th-TH" sz="1800" b="1">
                      <a:solidFill>
                        <a:srgbClr val="FFCC00"/>
                      </a:solidFill>
                      <a:effectLst/>
                      <a:latin typeface="Arial" pitchFamily="34" charset="0"/>
                      <a:cs typeface="Angsana New" pitchFamily="18" charset="-34"/>
                    </a:endParaRPr>
                  </a:p>
                </p:txBody>
              </p:sp>
            </p:grpSp>
            <p:grpSp>
              <p:nvGrpSpPr>
                <p:cNvPr id="150541" name="Group 109"/>
                <p:cNvGrpSpPr>
                  <a:grpSpLocks/>
                </p:cNvGrpSpPr>
                <p:nvPr/>
              </p:nvGrpSpPr>
              <p:grpSpPr bwMode="auto"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150638" name="Freeform 110"/>
                  <p:cNvSpPr>
                    <a:spLocks/>
                  </p:cNvSpPr>
                  <p:nvPr/>
                </p:nvSpPr>
                <p:spPr bwMode="hidden">
                  <a:xfrm rot="4898956">
                    <a:off x="2221" y="2683"/>
                    <a:ext cx="1444" cy="247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th-TH" sz="1800" b="1">
                      <a:solidFill>
                        <a:srgbClr val="FFCC00"/>
                      </a:solidFill>
                      <a:effectLst/>
                      <a:latin typeface="Arial" pitchFamily="34" charset="0"/>
                      <a:cs typeface="Angsana New" pitchFamily="18" charset="-34"/>
                    </a:endParaRPr>
                  </a:p>
                </p:txBody>
              </p:sp>
              <p:sp>
                <p:nvSpPr>
                  <p:cNvPr id="150639" name="Freeform 111"/>
                  <p:cNvSpPr>
                    <a:spLocks/>
                  </p:cNvSpPr>
                  <p:nvPr/>
                </p:nvSpPr>
                <p:spPr bwMode="hidden">
                  <a:xfrm rot="4898956">
                    <a:off x="2637" y="3690"/>
                    <a:ext cx="789" cy="38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th-TH" sz="1800" b="1">
                      <a:solidFill>
                        <a:srgbClr val="FFCC00"/>
                      </a:solidFill>
                      <a:effectLst/>
                      <a:latin typeface="Arial" pitchFamily="34" charset="0"/>
                      <a:cs typeface="Angsana New" pitchFamily="18" charset="-34"/>
                    </a:endParaRPr>
                  </a:p>
                </p:txBody>
              </p:sp>
            </p:grpSp>
            <p:grpSp>
              <p:nvGrpSpPr>
                <p:cNvPr id="150544" name="Group 112"/>
                <p:cNvGrpSpPr>
                  <a:grpSpLocks/>
                </p:cNvGrpSpPr>
                <p:nvPr/>
              </p:nvGrpSpPr>
              <p:grpSpPr bwMode="auto"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150641" name="Freeform 113"/>
                  <p:cNvSpPr>
                    <a:spLocks/>
                  </p:cNvSpPr>
                  <p:nvPr/>
                </p:nvSpPr>
                <p:spPr bwMode="hidden">
                  <a:xfrm rot="5755659">
                    <a:off x="1903" y="2758"/>
                    <a:ext cx="1432" cy="18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th-TH" sz="1800" b="1">
                      <a:solidFill>
                        <a:srgbClr val="FFCC00"/>
                      </a:solidFill>
                      <a:effectLst/>
                      <a:latin typeface="Arial" pitchFamily="34" charset="0"/>
                      <a:cs typeface="Angsana New" pitchFamily="18" charset="-34"/>
                    </a:endParaRPr>
                  </a:p>
                </p:txBody>
              </p:sp>
              <p:sp>
                <p:nvSpPr>
                  <p:cNvPr id="150642" name="Freeform 114"/>
                  <p:cNvSpPr>
                    <a:spLocks/>
                  </p:cNvSpPr>
                  <p:nvPr/>
                </p:nvSpPr>
                <p:spPr bwMode="hidden">
                  <a:xfrm rot="5755659">
                    <a:off x="2051" y="3747"/>
                    <a:ext cx="767" cy="294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th-TH" sz="1800" b="1">
                      <a:solidFill>
                        <a:srgbClr val="FFCC00"/>
                      </a:solidFill>
                      <a:effectLst/>
                      <a:latin typeface="Arial" pitchFamily="34" charset="0"/>
                      <a:cs typeface="Angsana New" pitchFamily="18" charset="-34"/>
                    </a:endParaRPr>
                  </a:p>
                </p:txBody>
              </p:sp>
            </p:grpSp>
          </p:grpSp>
          <p:sp>
            <p:nvSpPr>
              <p:cNvPr id="150643" name="Freeform 115"/>
              <p:cNvSpPr>
                <a:spLocks/>
              </p:cNvSpPr>
              <p:nvPr/>
            </p:nvSpPr>
            <p:spPr bwMode="hidden">
              <a:xfrm flipH="1">
                <a:off x="3873" y="934"/>
                <a:ext cx="190" cy="580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h-TH" sz="1800" b="1">
                  <a:solidFill>
                    <a:srgbClr val="FFCC00"/>
                  </a:solidFill>
                  <a:effectLst/>
                  <a:latin typeface="Arial" pitchFamily="34" charset="0"/>
                  <a:cs typeface="Angsana New" pitchFamily="18" charset="-34"/>
                </a:endParaRPr>
              </a:p>
            </p:txBody>
          </p:sp>
          <p:sp>
            <p:nvSpPr>
              <p:cNvPr id="150644" name="Arc 116"/>
              <p:cNvSpPr>
                <a:spLocks/>
              </p:cNvSpPr>
              <p:nvPr/>
            </p:nvSpPr>
            <p:spPr bwMode="hidden">
              <a:xfrm flipH="1">
                <a:off x="3527" y="725"/>
                <a:ext cx="832" cy="900"/>
              </a:xfrm>
              <a:custGeom>
                <a:avLst/>
                <a:gdLst>
                  <a:gd name="G0" fmla="+- 0 0 0"/>
                  <a:gd name="G1" fmla="+- 20897 0 0"/>
                  <a:gd name="G2" fmla="+- 21600 0 0"/>
                  <a:gd name="T0" fmla="*/ 5467 w 21600"/>
                  <a:gd name="T1" fmla="*/ 0 h 21602"/>
                  <a:gd name="T2" fmla="*/ 21589 w 21600"/>
                  <a:gd name="T3" fmla="*/ 21602 h 21602"/>
                  <a:gd name="T4" fmla="*/ 0 w 21600"/>
                  <a:gd name="T5" fmla="*/ 20897 h 21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h-TH" sz="1800" b="1">
                  <a:solidFill>
                    <a:srgbClr val="FFCC00"/>
                  </a:solidFill>
                  <a:effectLst/>
                  <a:latin typeface="Arial" pitchFamily="34" charset="0"/>
                  <a:cs typeface="Angsana New" pitchFamily="18" charset="-34"/>
                </a:endParaRPr>
              </a:p>
            </p:txBody>
          </p:sp>
          <p:sp>
            <p:nvSpPr>
              <p:cNvPr id="150645" name="Arc 117"/>
              <p:cNvSpPr>
                <a:spLocks/>
              </p:cNvSpPr>
              <p:nvPr/>
            </p:nvSpPr>
            <p:spPr bwMode="hidden">
              <a:xfrm flipV="1">
                <a:off x="4278" y="179"/>
                <a:ext cx="1007" cy="802"/>
              </a:xfrm>
              <a:custGeom>
                <a:avLst/>
                <a:gdLst>
                  <a:gd name="G0" fmla="+- 17826 0 0"/>
                  <a:gd name="G1" fmla="+- 0 0 0"/>
                  <a:gd name="G2" fmla="+- 21600 0 0"/>
                  <a:gd name="T0" fmla="*/ 36729 w 36729"/>
                  <a:gd name="T1" fmla="*/ 10451 h 21600"/>
                  <a:gd name="T2" fmla="*/ 0 w 36729"/>
                  <a:gd name="T3" fmla="*/ 12197 h 21600"/>
                  <a:gd name="T4" fmla="*/ 17826 w 36729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6729" h="21600" fill="none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h-TH" sz="1800" b="1">
                  <a:solidFill>
                    <a:srgbClr val="FFCC00"/>
                  </a:solidFill>
                  <a:effectLst/>
                  <a:latin typeface="Arial" pitchFamily="34" charset="0"/>
                  <a:cs typeface="Angsana New" pitchFamily="18" charset="-34"/>
                </a:endParaRPr>
              </a:p>
            </p:txBody>
          </p:sp>
          <p:sp>
            <p:nvSpPr>
              <p:cNvPr id="150646" name="Arc 118"/>
              <p:cNvSpPr>
                <a:spLocks/>
              </p:cNvSpPr>
              <p:nvPr/>
            </p:nvSpPr>
            <p:spPr bwMode="hidden">
              <a:xfrm flipH="1">
                <a:off x="3612" y="580"/>
                <a:ext cx="485" cy="933"/>
              </a:xfrm>
              <a:custGeom>
                <a:avLst/>
                <a:gdLst>
                  <a:gd name="G0" fmla="+- 7340 0 0"/>
                  <a:gd name="G1" fmla="+- 21600 0 0"/>
                  <a:gd name="G2" fmla="+- 21600 0 0"/>
                  <a:gd name="T0" fmla="*/ 0 w 28940"/>
                  <a:gd name="T1" fmla="*/ 1285 h 22305"/>
                  <a:gd name="T2" fmla="*/ 28929 w 28940"/>
                  <a:gd name="T3" fmla="*/ 22305 h 22305"/>
                  <a:gd name="T4" fmla="*/ 7340 w 28940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h-TH" sz="1800" b="1">
                  <a:solidFill>
                    <a:srgbClr val="FFCC00"/>
                  </a:solidFill>
                  <a:effectLst/>
                  <a:latin typeface="Arial" pitchFamily="34" charset="0"/>
                  <a:cs typeface="Angsana New" pitchFamily="18" charset="-34"/>
                </a:endParaRPr>
              </a:p>
            </p:txBody>
          </p:sp>
          <p:sp>
            <p:nvSpPr>
              <p:cNvPr id="150647" name="Arc 119"/>
              <p:cNvSpPr>
                <a:spLocks/>
              </p:cNvSpPr>
              <p:nvPr/>
            </p:nvSpPr>
            <p:spPr bwMode="hidden">
              <a:xfrm flipH="1">
                <a:off x="3267" y="628"/>
                <a:ext cx="791" cy="928"/>
              </a:xfrm>
              <a:custGeom>
                <a:avLst/>
                <a:gdLst>
                  <a:gd name="G0" fmla="+- 8873 0 0"/>
                  <a:gd name="G1" fmla="+- 21600 0 0"/>
                  <a:gd name="G2" fmla="+- 21600 0 0"/>
                  <a:gd name="T0" fmla="*/ 0 w 30473"/>
                  <a:gd name="T1" fmla="*/ 1907 h 22305"/>
                  <a:gd name="T2" fmla="*/ 30462 w 30473"/>
                  <a:gd name="T3" fmla="*/ 22305 h 22305"/>
                  <a:gd name="T4" fmla="*/ 8873 w 30473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0473" h="22305" fill="none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h-TH" sz="1800" b="1">
                  <a:solidFill>
                    <a:srgbClr val="FFCC00"/>
                  </a:solidFill>
                  <a:effectLst/>
                  <a:latin typeface="Arial" pitchFamily="34" charset="0"/>
                  <a:cs typeface="Angsana New" pitchFamily="18" charset="-34"/>
                </a:endParaRPr>
              </a:p>
            </p:txBody>
          </p:sp>
          <p:sp>
            <p:nvSpPr>
              <p:cNvPr id="150648" name="Arc 120"/>
              <p:cNvSpPr>
                <a:spLocks/>
              </p:cNvSpPr>
              <p:nvPr/>
            </p:nvSpPr>
            <p:spPr bwMode="hidden">
              <a:xfrm flipH="1">
                <a:off x="3197" y="458"/>
                <a:ext cx="932" cy="933"/>
              </a:xfrm>
              <a:custGeom>
                <a:avLst/>
                <a:gdLst>
                  <a:gd name="G0" fmla="+- 12855 0 0"/>
                  <a:gd name="G1" fmla="+- 21600 0 0"/>
                  <a:gd name="G2" fmla="+- 21600 0 0"/>
                  <a:gd name="T0" fmla="*/ 0 w 34455"/>
                  <a:gd name="T1" fmla="*/ 4241 h 22305"/>
                  <a:gd name="T2" fmla="*/ 34444 w 34455"/>
                  <a:gd name="T3" fmla="*/ 22305 h 22305"/>
                  <a:gd name="T4" fmla="*/ 12855 w 34455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h-TH" sz="1800" b="1">
                  <a:solidFill>
                    <a:srgbClr val="FFCC00"/>
                  </a:solidFill>
                  <a:effectLst/>
                  <a:latin typeface="Arial" pitchFamily="34" charset="0"/>
                  <a:cs typeface="Angsana New" pitchFamily="18" charset="-34"/>
                </a:endParaRPr>
              </a:p>
            </p:txBody>
          </p:sp>
          <p:sp>
            <p:nvSpPr>
              <p:cNvPr id="150649" name="Arc 121"/>
              <p:cNvSpPr>
                <a:spLocks/>
              </p:cNvSpPr>
              <p:nvPr/>
            </p:nvSpPr>
            <p:spPr bwMode="hidden">
              <a:xfrm>
                <a:off x="4229" y="589"/>
                <a:ext cx="149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h-TH" sz="1800" b="1">
                  <a:solidFill>
                    <a:srgbClr val="FFCC00"/>
                  </a:solidFill>
                  <a:effectLst/>
                  <a:latin typeface="Arial" pitchFamily="34" charset="0"/>
                  <a:cs typeface="Angsana New" pitchFamily="18" charset="-34"/>
                </a:endParaRPr>
              </a:p>
            </p:txBody>
          </p:sp>
          <p:sp>
            <p:nvSpPr>
              <p:cNvPr id="150650" name="Arc 122"/>
              <p:cNvSpPr>
                <a:spLocks/>
              </p:cNvSpPr>
              <p:nvPr/>
            </p:nvSpPr>
            <p:spPr bwMode="hidden">
              <a:xfrm>
                <a:off x="4269" y="585"/>
                <a:ext cx="393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h-TH" sz="1800" b="1">
                  <a:solidFill>
                    <a:srgbClr val="FFCC00"/>
                  </a:solidFill>
                  <a:effectLst/>
                  <a:latin typeface="Arial" pitchFamily="34" charset="0"/>
                  <a:cs typeface="Angsana New" pitchFamily="18" charset="-34"/>
                </a:endParaRPr>
              </a:p>
            </p:txBody>
          </p:sp>
          <p:sp>
            <p:nvSpPr>
              <p:cNvPr id="150651" name="Arc 123"/>
              <p:cNvSpPr>
                <a:spLocks/>
              </p:cNvSpPr>
              <p:nvPr/>
            </p:nvSpPr>
            <p:spPr bwMode="hidden">
              <a:xfrm>
                <a:off x="4302" y="463"/>
                <a:ext cx="558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h-TH" sz="1800" b="1">
                  <a:solidFill>
                    <a:srgbClr val="FFCC00"/>
                  </a:solidFill>
                  <a:effectLst/>
                  <a:latin typeface="Arial" pitchFamily="34" charset="0"/>
                  <a:cs typeface="Angsana New" pitchFamily="18" charset="-34"/>
                </a:endParaRPr>
              </a:p>
            </p:txBody>
          </p:sp>
          <p:sp>
            <p:nvSpPr>
              <p:cNvPr id="150652" name="Freeform 124"/>
              <p:cNvSpPr>
                <a:spLocks/>
              </p:cNvSpPr>
              <p:nvPr/>
            </p:nvSpPr>
            <p:spPr bwMode="hidden">
              <a:xfrm>
                <a:off x="4410" y="1033"/>
                <a:ext cx="188" cy="580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h-TH" sz="1800" b="1">
                  <a:solidFill>
                    <a:srgbClr val="FFCC00"/>
                  </a:solidFill>
                  <a:effectLst/>
                  <a:latin typeface="Arial" pitchFamily="34" charset="0"/>
                  <a:cs typeface="Angsana New" pitchFamily="18" charset="-34"/>
                </a:endParaRPr>
              </a:p>
            </p:txBody>
          </p:sp>
          <p:sp>
            <p:nvSpPr>
              <p:cNvPr id="150653" name="Freeform 125"/>
              <p:cNvSpPr>
                <a:spLocks/>
              </p:cNvSpPr>
              <p:nvPr/>
            </p:nvSpPr>
            <p:spPr bwMode="hidden">
              <a:xfrm rot="19660755" flipV="1">
                <a:off x="4114" y="843"/>
                <a:ext cx="171" cy="326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h-TH" sz="1800" b="1">
                  <a:solidFill>
                    <a:srgbClr val="FFCC00"/>
                  </a:solidFill>
                  <a:effectLst/>
                  <a:latin typeface="Arial" pitchFamily="34" charset="0"/>
                  <a:cs typeface="Angsana New" pitchFamily="18" charset="-34"/>
                </a:endParaRPr>
              </a:p>
            </p:txBody>
          </p:sp>
          <p:sp>
            <p:nvSpPr>
              <p:cNvPr id="150654" name="Arc 126"/>
              <p:cNvSpPr>
                <a:spLocks/>
              </p:cNvSpPr>
              <p:nvPr/>
            </p:nvSpPr>
            <p:spPr bwMode="hidden">
              <a:xfrm flipH="1">
                <a:off x="3144" y="319"/>
                <a:ext cx="996" cy="933"/>
              </a:xfrm>
              <a:custGeom>
                <a:avLst/>
                <a:gdLst>
                  <a:gd name="G0" fmla="+- 15230 0 0"/>
                  <a:gd name="G1" fmla="+- 21600 0 0"/>
                  <a:gd name="G2" fmla="+- 21600 0 0"/>
                  <a:gd name="T0" fmla="*/ 0 w 36830"/>
                  <a:gd name="T1" fmla="*/ 6283 h 22305"/>
                  <a:gd name="T2" fmla="*/ 36819 w 36830"/>
                  <a:gd name="T3" fmla="*/ 22305 h 22305"/>
                  <a:gd name="T4" fmla="*/ 15230 w 36830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6830" h="22305" fill="none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h-TH" sz="1800" b="1">
                  <a:solidFill>
                    <a:srgbClr val="FFCC00"/>
                  </a:solidFill>
                  <a:effectLst/>
                  <a:latin typeface="Arial" pitchFamily="34" charset="0"/>
                  <a:cs typeface="Angsana New" pitchFamily="18" charset="-34"/>
                </a:endParaRPr>
              </a:p>
            </p:txBody>
          </p:sp>
          <p:sp>
            <p:nvSpPr>
              <p:cNvPr id="150655" name="Arc 127"/>
              <p:cNvSpPr>
                <a:spLocks/>
              </p:cNvSpPr>
              <p:nvPr/>
            </p:nvSpPr>
            <p:spPr bwMode="hidden">
              <a:xfrm flipH="1">
                <a:off x="3426" y="122"/>
                <a:ext cx="724" cy="899"/>
              </a:xfrm>
              <a:custGeom>
                <a:avLst/>
                <a:gdLst>
                  <a:gd name="G0" fmla="+- 18231 0 0"/>
                  <a:gd name="G1" fmla="+- 21600 0 0"/>
                  <a:gd name="G2" fmla="+- 21600 0 0"/>
                  <a:gd name="T0" fmla="*/ 0 w 31881"/>
                  <a:gd name="T1" fmla="*/ 10016 h 21600"/>
                  <a:gd name="T2" fmla="*/ 31881 w 31881"/>
                  <a:gd name="T3" fmla="*/ 4860 h 21600"/>
                  <a:gd name="T4" fmla="*/ 18231 w 31881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881" h="21600" fill="none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h-TH" sz="1800" b="1">
                  <a:solidFill>
                    <a:srgbClr val="FFCC00"/>
                  </a:solidFill>
                  <a:effectLst/>
                  <a:latin typeface="Arial" pitchFamily="34" charset="0"/>
                  <a:cs typeface="Angsana New" pitchFamily="18" charset="-34"/>
                </a:endParaRPr>
              </a:p>
            </p:txBody>
          </p:sp>
          <p:sp>
            <p:nvSpPr>
              <p:cNvPr id="150656" name="Arc 128"/>
              <p:cNvSpPr>
                <a:spLocks/>
              </p:cNvSpPr>
              <p:nvPr/>
            </p:nvSpPr>
            <p:spPr bwMode="hidden">
              <a:xfrm>
                <a:off x="4199" y="502"/>
                <a:ext cx="297" cy="901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1146"/>
                  <a:gd name="T1" fmla="*/ 4512 h 21600"/>
                  <a:gd name="T2" fmla="*/ 31146 w 31146"/>
                  <a:gd name="T3" fmla="*/ 9561 h 21600"/>
                  <a:gd name="T4" fmla="*/ 13212 w 31146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146" h="21600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h-TH" sz="1800" b="1">
                  <a:solidFill>
                    <a:srgbClr val="FFCC00"/>
                  </a:solidFill>
                  <a:effectLst/>
                  <a:latin typeface="Arial" pitchFamily="34" charset="0"/>
                  <a:cs typeface="Angsana New" pitchFamily="18" charset="-34"/>
                </a:endParaRPr>
              </a:p>
            </p:txBody>
          </p:sp>
          <p:sp>
            <p:nvSpPr>
              <p:cNvPr id="150657" name="Freeform 129"/>
              <p:cNvSpPr>
                <a:spLocks/>
              </p:cNvSpPr>
              <p:nvPr/>
            </p:nvSpPr>
            <p:spPr bwMode="hidden">
              <a:xfrm flipH="1">
                <a:off x="3307" y="981"/>
                <a:ext cx="426" cy="598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h-TH" sz="1800" b="1">
                  <a:solidFill>
                    <a:srgbClr val="FFCC00"/>
                  </a:solidFill>
                  <a:effectLst/>
                  <a:latin typeface="Arial" pitchFamily="34" charset="0"/>
                  <a:cs typeface="Angsana New" pitchFamily="18" charset="-34"/>
                </a:endParaRPr>
              </a:p>
            </p:txBody>
          </p:sp>
          <p:sp>
            <p:nvSpPr>
              <p:cNvPr id="150658" name="Freeform 130"/>
              <p:cNvSpPr>
                <a:spLocks/>
              </p:cNvSpPr>
              <p:nvPr/>
            </p:nvSpPr>
            <p:spPr bwMode="hidden">
              <a:xfrm flipH="1">
                <a:off x="3507" y="350"/>
                <a:ext cx="273" cy="59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h-TH" sz="1800" b="1">
                  <a:solidFill>
                    <a:srgbClr val="FFCC00"/>
                  </a:solidFill>
                  <a:effectLst/>
                  <a:latin typeface="Arial" pitchFamily="34" charset="0"/>
                  <a:cs typeface="Angsana New" pitchFamily="18" charset="-34"/>
                </a:endParaRPr>
              </a:p>
            </p:txBody>
          </p:sp>
          <p:sp>
            <p:nvSpPr>
              <p:cNvPr id="150659" name="Freeform 131"/>
              <p:cNvSpPr>
                <a:spLocks/>
              </p:cNvSpPr>
              <p:nvPr/>
            </p:nvSpPr>
            <p:spPr bwMode="hidden">
              <a:xfrm flipH="1">
                <a:off x="3821" y="172"/>
                <a:ext cx="164" cy="59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h-TH" sz="1800" b="1">
                  <a:solidFill>
                    <a:srgbClr val="FFCC00"/>
                  </a:solidFill>
                  <a:effectLst/>
                  <a:latin typeface="Arial" pitchFamily="34" charset="0"/>
                  <a:cs typeface="Angsana New" pitchFamily="18" charset="-34"/>
                </a:endParaRPr>
              </a:p>
            </p:txBody>
          </p:sp>
          <p:sp>
            <p:nvSpPr>
              <p:cNvPr id="150660" name="Freeform 132"/>
              <p:cNvSpPr>
                <a:spLocks/>
              </p:cNvSpPr>
              <p:nvPr/>
            </p:nvSpPr>
            <p:spPr bwMode="hidden">
              <a:xfrm>
                <a:off x="4841" y="894"/>
                <a:ext cx="395" cy="628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h-TH" sz="1800" b="1">
                  <a:solidFill>
                    <a:srgbClr val="FFCC00"/>
                  </a:solidFill>
                  <a:effectLst/>
                  <a:latin typeface="Arial" pitchFamily="34" charset="0"/>
                  <a:cs typeface="Angsana New" pitchFamily="18" charset="-34"/>
                </a:endParaRPr>
              </a:p>
            </p:txBody>
          </p:sp>
          <p:sp>
            <p:nvSpPr>
              <p:cNvPr id="150661" name="Freeform 133"/>
              <p:cNvSpPr>
                <a:spLocks/>
              </p:cNvSpPr>
              <p:nvPr/>
            </p:nvSpPr>
            <p:spPr bwMode="hidden">
              <a:xfrm>
                <a:off x="4636" y="576"/>
                <a:ext cx="594" cy="41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h-TH" sz="1800" b="1">
                  <a:solidFill>
                    <a:srgbClr val="FFCC00"/>
                  </a:solidFill>
                  <a:effectLst/>
                  <a:latin typeface="Arial" pitchFamily="34" charset="0"/>
                  <a:cs typeface="Angsana New" pitchFamily="18" charset="-34"/>
                </a:endParaRPr>
              </a:p>
            </p:txBody>
          </p:sp>
          <p:sp>
            <p:nvSpPr>
              <p:cNvPr id="150662" name="Freeform 134"/>
              <p:cNvSpPr>
                <a:spLocks/>
              </p:cNvSpPr>
              <p:nvPr/>
            </p:nvSpPr>
            <p:spPr bwMode="hidden">
              <a:xfrm>
                <a:off x="4658" y="132"/>
                <a:ext cx="260" cy="55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h-TH" sz="1800" b="1">
                  <a:solidFill>
                    <a:srgbClr val="FFCC00"/>
                  </a:solidFill>
                  <a:effectLst/>
                  <a:latin typeface="Arial" pitchFamily="34" charset="0"/>
                  <a:cs typeface="Angsana New" pitchFamily="18" charset="-34"/>
                </a:endParaRPr>
              </a:p>
            </p:txBody>
          </p:sp>
          <p:sp>
            <p:nvSpPr>
              <p:cNvPr id="150663" name="Freeform 135"/>
              <p:cNvSpPr>
                <a:spLocks/>
              </p:cNvSpPr>
              <p:nvPr/>
            </p:nvSpPr>
            <p:spPr bwMode="hidden">
              <a:xfrm rot="20253369">
                <a:off x="4401" y="599"/>
                <a:ext cx="175" cy="32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h-TH" sz="1800" b="1">
                  <a:solidFill>
                    <a:srgbClr val="FFCC00"/>
                  </a:solidFill>
                  <a:effectLst/>
                  <a:latin typeface="Arial" pitchFamily="34" charset="0"/>
                  <a:cs typeface="Angsana New" pitchFamily="18" charset="-34"/>
                </a:endParaRPr>
              </a:p>
            </p:txBody>
          </p:sp>
          <p:sp>
            <p:nvSpPr>
              <p:cNvPr id="150664" name="Freeform 136"/>
              <p:cNvSpPr>
                <a:spLocks/>
              </p:cNvSpPr>
              <p:nvPr/>
            </p:nvSpPr>
            <p:spPr bwMode="hidden">
              <a:xfrm rot="1346631" flipH="1">
                <a:off x="3783" y="589"/>
                <a:ext cx="172" cy="330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h-TH" sz="1800" b="1">
                  <a:solidFill>
                    <a:srgbClr val="FFCC00"/>
                  </a:solidFill>
                  <a:effectLst/>
                  <a:latin typeface="Arial" pitchFamily="34" charset="0"/>
                  <a:cs typeface="Angsana New" pitchFamily="18" charset="-34"/>
                </a:endParaRPr>
              </a:p>
            </p:txBody>
          </p:sp>
        </p:grpSp>
      </p:grpSp>
      <p:sp>
        <p:nvSpPr>
          <p:cNvPr id="46083" name="Rectangle 137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1625"/>
            <a:ext cx="7772400" cy="146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คลิกเพื่อแก้ไขลักษณะต้นแบบชื่อเรื่อง</a:t>
            </a:r>
          </a:p>
        </p:txBody>
      </p:sp>
      <p:sp>
        <p:nvSpPr>
          <p:cNvPr id="46084" name="Rectangle 1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</a:p>
        </p:txBody>
      </p:sp>
      <p:sp>
        <p:nvSpPr>
          <p:cNvPr id="150667" name="Rectangle 13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rgbClr val="FFCC00"/>
                </a:solidFill>
                <a:latin typeface="+mn-lt"/>
              </a:defRPr>
            </a:lvl1pPr>
          </a:lstStyle>
          <a:p>
            <a:pPr>
              <a:defRPr/>
            </a:pPr>
            <a:fld id="{1841F5BF-78AA-459C-9498-E462E2D08DD2}" type="datetimeFigureOut">
              <a:rPr lang="en-US">
                <a:effectLst/>
                <a:cs typeface="Angsana New" pitchFamily="18" charset="-34"/>
              </a:rPr>
              <a:pPr>
                <a:defRPr/>
              </a:pPr>
              <a:t>4/2/2015</a:t>
            </a:fld>
            <a:endParaRPr lang="th-TH">
              <a:effectLst/>
              <a:cs typeface="Angsana New" pitchFamily="18" charset="-34"/>
            </a:endParaRPr>
          </a:p>
        </p:txBody>
      </p:sp>
      <p:sp>
        <p:nvSpPr>
          <p:cNvPr id="150668" name="Rectangle 14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rgbClr val="FFCC00"/>
                </a:solidFill>
                <a:latin typeface="+mn-lt"/>
              </a:defRPr>
            </a:lvl1pPr>
          </a:lstStyle>
          <a:p>
            <a:pPr>
              <a:defRPr/>
            </a:pPr>
            <a:endParaRPr lang="th-TH">
              <a:effectLst/>
              <a:cs typeface="Angsana New" pitchFamily="18" charset="-34"/>
            </a:endParaRPr>
          </a:p>
        </p:txBody>
      </p:sp>
      <p:sp>
        <p:nvSpPr>
          <p:cNvPr id="150669" name="Rectangle 14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rgbClr val="FFCC00"/>
                </a:solidFill>
                <a:latin typeface="+mn-lt"/>
              </a:defRPr>
            </a:lvl1pPr>
          </a:lstStyle>
          <a:p>
            <a:pPr>
              <a:defRPr/>
            </a:pPr>
            <a:fld id="{0F787CB1-DAF9-4F75-A813-7130C84A1C92}" type="slidenum">
              <a:rPr lang="en-US">
                <a:effectLst/>
                <a:cs typeface="Angsana New" pitchFamily="18" charset="-34"/>
              </a:rPr>
              <a:pPr>
                <a:defRPr/>
              </a:pPr>
              <a:t>‹#›</a:t>
            </a:fld>
            <a:endParaRPr lang="th-TH">
              <a:effectLst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66221332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6265" r:id="rId1"/>
    <p:sldLayoutId id="2147486266" r:id="rId2"/>
    <p:sldLayoutId id="2147486267" r:id="rId3"/>
    <p:sldLayoutId id="2147486268" r:id="rId4"/>
    <p:sldLayoutId id="2147486269" r:id="rId5"/>
    <p:sldLayoutId id="2147486270" r:id="rId6"/>
    <p:sldLayoutId id="2147486271" r:id="rId7"/>
    <p:sldLayoutId id="2147486272" r:id="rId8"/>
    <p:sldLayoutId id="2147486273" r:id="rId9"/>
    <p:sldLayoutId id="2147486274" r:id="rId10"/>
    <p:sldLayoutId id="2147486275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  <a:cs typeface="Angsana New" pitchFamily="18" charset="-34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  <a:cs typeface="Angsana New" pitchFamily="18" charset="-34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  <a:cs typeface="Angsana New" pitchFamily="18" charset="-34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  <a:cs typeface="Angsana New" pitchFamily="18" charset="-34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  <a:cs typeface="Angsana New" pitchFamily="18" charset="-34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  <a:cs typeface="Angsana New" pitchFamily="18" charset="-34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  <a:cs typeface="Angsana New" pitchFamily="18" charset="-34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  <a:cs typeface="Angsana New" pitchFamily="18" charset="-34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•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imes New Roman" pitchFamily="18" charset="0"/>
        <a:buChar char="−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6303963" y="0"/>
            <a:ext cx="2840037" cy="3254375"/>
            <a:chOff x="3115" y="0"/>
            <a:chExt cx="2170" cy="2486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153604" name="Oval 4"/>
              <p:cNvSpPr>
                <a:spLocks noChangeArrowheads="1"/>
              </p:cNvSpPr>
              <p:nvPr/>
            </p:nvSpPr>
            <p:spPr bwMode="hidden">
              <a:xfrm>
                <a:off x="3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h-TH" sz="1800" b="1">
                  <a:solidFill>
                    <a:srgbClr val="FFCC00"/>
                  </a:solidFill>
                  <a:effectLst/>
                  <a:latin typeface="Arial" pitchFamily="34" charset="0"/>
                  <a:cs typeface="Angsana New" pitchFamily="18" charset="-34"/>
                </a:endParaRPr>
              </a:p>
            </p:txBody>
          </p:sp>
          <p:sp>
            <p:nvSpPr>
              <p:cNvPr id="153605" name="Oval 5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8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h-TH" sz="1800" b="1">
                  <a:solidFill>
                    <a:srgbClr val="FFCC00"/>
                  </a:solidFill>
                  <a:effectLst/>
                  <a:latin typeface="Arial" pitchFamily="34" charset="0"/>
                  <a:cs typeface="Angsana New" pitchFamily="18" charset="-34"/>
                </a:endParaRPr>
              </a:p>
            </p:txBody>
          </p:sp>
        </p:grpSp>
        <p:grpSp>
          <p:nvGrpSpPr>
            <p:cNvPr id="4" name="Group 6"/>
            <p:cNvGrpSpPr>
              <a:grpSpLocks/>
            </p:cNvGrpSpPr>
            <p:nvPr/>
          </p:nvGrpSpPr>
          <p:grpSpPr bwMode="auto"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153607" name="Oval 7"/>
              <p:cNvSpPr>
                <a:spLocks noChangeArrowheads="1"/>
              </p:cNvSpPr>
              <p:nvPr/>
            </p:nvSpPr>
            <p:spPr bwMode="hidden">
              <a:xfrm>
                <a:off x="-3" y="3"/>
                <a:ext cx="771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h-TH" sz="1800" b="1">
                  <a:solidFill>
                    <a:srgbClr val="FFCC00"/>
                  </a:solidFill>
                  <a:effectLst/>
                  <a:latin typeface="Arial" pitchFamily="34" charset="0"/>
                  <a:cs typeface="Angsana New" pitchFamily="18" charset="-34"/>
                </a:endParaRPr>
              </a:p>
            </p:txBody>
          </p:sp>
          <p:sp>
            <p:nvSpPr>
              <p:cNvPr id="153608" name="Oval 8"/>
              <p:cNvSpPr>
                <a:spLocks noChangeArrowheads="1"/>
              </p:cNvSpPr>
              <p:nvPr/>
            </p:nvSpPr>
            <p:spPr bwMode="hidden">
              <a:xfrm>
                <a:off x="276" y="254"/>
                <a:ext cx="186" cy="109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h-TH" sz="1800" b="1">
                  <a:solidFill>
                    <a:srgbClr val="FFCC00"/>
                  </a:solidFill>
                  <a:effectLst/>
                  <a:latin typeface="Arial" pitchFamily="34" charset="0"/>
                  <a:cs typeface="Angsana New" pitchFamily="18" charset="-34"/>
                </a:endParaRPr>
              </a:p>
            </p:txBody>
          </p:sp>
        </p:grpSp>
        <p:grpSp>
          <p:nvGrpSpPr>
            <p:cNvPr id="5" name="Group 9"/>
            <p:cNvGrpSpPr>
              <a:grpSpLocks/>
            </p:cNvGrpSpPr>
            <p:nvPr/>
          </p:nvGrpSpPr>
          <p:grpSpPr bwMode="auto"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153610" name="Oval 10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h-TH" sz="1800" b="1">
                  <a:solidFill>
                    <a:srgbClr val="FFCC00"/>
                  </a:solidFill>
                  <a:effectLst/>
                  <a:latin typeface="Arial" pitchFamily="34" charset="0"/>
                  <a:cs typeface="Angsana New" pitchFamily="18" charset="-34"/>
                </a:endParaRPr>
              </a:p>
            </p:txBody>
          </p:sp>
          <p:sp>
            <p:nvSpPr>
              <p:cNvPr id="153611" name="Oval 11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8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h-TH" sz="1800" b="1">
                  <a:solidFill>
                    <a:srgbClr val="FFCC00"/>
                  </a:solidFill>
                  <a:effectLst/>
                  <a:latin typeface="Arial" pitchFamily="34" charset="0"/>
                  <a:cs typeface="Angsana New" pitchFamily="18" charset="-34"/>
                </a:endParaRPr>
              </a:p>
            </p:txBody>
          </p:sp>
        </p:grpSp>
        <p:grpSp>
          <p:nvGrpSpPr>
            <p:cNvPr id="6" name="Group 12"/>
            <p:cNvGrpSpPr>
              <a:grpSpLocks/>
            </p:cNvGrpSpPr>
            <p:nvPr/>
          </p:nvGrpSpPr>
          <p:grpSpPr bwMode="auto"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7" name="Group 13"/>
              <p:cNvGrpSpPr>
                <a:grpSpLocks/>
              </p:cNvGrpSpPr>
              <p:nvPr/>
            </p:nvGrpSpPr>
            <p:grpSpPr bwMode="auto"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153614" name="Oval 14"/>
                <p:cNvSpPr>
                  <a:spLocks noChangeArrowheads="1"/>
                </p:cNvSpPr>
                <p:nvPr/>
              </p:nvSpPr>
              <p:spPr bwMode="hidden">
                <a:xfrm>
                  <a:off x="1266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th-TH" sz="1800" b="1">
                    <a:solidFill>
                      <a:srgbClr val="FFCC00"/>
                    </a:solidFill>
                    <a:effectLst/>
                    <a:latin typeface="Arial" pitchFamily="34" charset="0"/>
                    <a:cs typeface="Angsana New" pitchFamily="18" charset="-34"/>
                  </a:endParaRPr>
                </a:p>
              </p:txBody>
            </p:sp>
            <p:sp>
              <p:nvSpPr>
                <p:cNvPr id="153615" name="Oval 15"/>
                <p:cNvSpPr>
                  <a:spLocks noChangeArrowheads="1"/>
                </p:cNvSpPr>
                <p:nvPr/>
              </p:nvSpPr>
              <p:spPr bwMode="hidden">
                <a:xfrm>
                  <a:off x="2382" y="1602"/>
                  <a:ext cx="578" cy="405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th-TH" sz="1800" b="1">
                    <a:solidFill>
                      <a:srgbClr val="FFCC00"/>
                    </a:solidFill>
                    <a:effectLst/>
                    <a:latin typeface="Arial" pitchFamily="34" charset="0"/>
                    <a:cs typeface="Angsana New" pitchFamily="18" charset="-34"/>
                  </a:endParaRPr>
                </a:p>
              </p:txBody>
            </p:sp>
          </p:grpSp>
          <p:grpSp>
            <p:nvGrpSpPr>
              <p:cNvPr id="8" name="Group 16"/>
              <p:cNvGrpSpPr>
                <a:grpSpLocks/>
              </p:cNvGrpSpPr>
              <p:nvPr/>
            </p:nvGrpSpPr>
            <p:grpSpPr bwMode="auto"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9" name="Group 17"/>
                <p:cNvGrpSpPr>
                  <a:grpSpLocks/>
                </p:cNvGrpSpPr>
                <p:nvPr/>
              </p:nvGrpSpPr>
              <p:grpSpPr bwMode="auto"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153618" name="Freeform 18"/>
                  <p:cNvSpPr>
                    <a:spLocks/>
                  </p:cNvSpPr>
                  <p:nvPr/>
                </p:nvSpPr>
                <p:spPr bwMode="hidden">
                  <a:xfrm rot="2711884">
                    <a:off x="2778" y="2236"/>
                    <a:ext cx="1699" cy="313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th-TH" sz="1800" b="1">
                      <a:solidFill>
                        <a:srgbClr val="FFCC00"/>
                      </a:solidFill>
                      <a:effectLst/>
                      <a:latin typeface="Arial" pitchFamily="34" charset="0"/>
                      <a:cs typeface="Angsana New" pitchFamily="18" charset="-34"/>
                    </a:endParaRPr>
                  </a:p>
                </p:txBody>
              </p:sp>
              <p:sp>
                <p:nvSpPr>
                  <p:cNvPr id="153619" name="Freeform 19"/>
                  <p:cNvSpPr>
                    <a:spLocks/>
                  </p:cNvSpPr>
                  <p:nvPr/>
                </p:nvSpPr>
                <p:spPr bwMode="hidden">
                  <a:xfrm rot="2711884">
                    <a:off x="4039" y="3129"/>
                    <a:ext cx="885" cy="48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th-TH" sz="1800" b="1">
                      <a:solidFill>
                        <a:srgbClr val="FFCC00"/>
                      </a:solidFill>
                      <a:effectLst/>
                      <a:latin typeface="Arial" pitchFamily="34" charset="0"/>
                      <a:cs typeface="Angsana New" pitchFamily="18" charset="-34"/>
                    </a:endParaRPr>
                  </a:p>
                </p:txBody>
              </p:sp>
            </p:grpSp>
            <p:grpSp>
              <p:nvGrpSpPr>
                <p:cNvPr id="10" name="Group 20"/>
                <p:cNvGrpSpPr>
                  <a:grpSpLocks/>
                </p:cNvGrpSpPr>
                <p:nvPr/>
              </p:nvGrpSpPr>
              <p:grpSpPr bwMode="auto"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153621" name="Freeform 21"/>
                  <p:cNvSpPr>
                    <a:spLocks/>
                  </p:cNvSpPr>
                  <p:nvPr/>
                </p:nvSpPr>
                <p:spPr bwMode="hidden">
                  <a:xfrm rot="2104081">
                    <a:off x="2865" y="2019"/>
                    <a:ext cx="1812" cy="347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th-TH" sz="1800" b="1">
                      <a:solidFill>
                        <a:srgbClr val="FFCC00"/>
                      </a:solidFill>
                      <a:effectLst/>
                      <a:latin typeface="Arial" pitchFamily="34" charset="0"/>
                      <a:cs typeface="Angsana New" pitchFamily="18" charset="-34"/>
                    </a:endParaRPr>
                  </a:p>
                </p:txBody>
              </p:sp>
              <p:sp>
                <p:nvSpPr>
                  <p:cNvPr id="153622" name="Freeform 22"/>
                  <p:cNvSpPr>
                    <a:spLocks/>
                  </p:cNvSpPr>
                  <p:nvPr/>
                </p:nvSpPr>
                <p:spPr bwMode="hidden">
                  <a:xfrm rot="2104081">
                    <a:off x="4352" y="2805"/>
                    <a:ext cx="974" cy="54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th-TH" sz="1800" b="1">
                      <a:solidFill>
                        <a:srgbClr val="FFCC00"/>
                      </a:solidFill>
                      <a:effectLst/>
                      <a:latin typeface="Arial" pitchFamily="34" charset="0"/>
                      <a:cs typeface="Angsana New" pitchFamily="18" charset="-34"/>
                    </a:endParaRPr>
                  </a:p>
                </p:txBody>
              </p:sp>
            </p:grpSp>
            <p:grpSp>
              <p:nvGrpSpPr>
                <p:cNvPr id="11" name="Group 23"/>
                <p:cNvGrpSpPr>
                  <a:grpSpLocks/>
                </p:cNvGrpSpPr>
                <p:nvPr/>
              </p:nvGrpSpPr>
              <p:grpSpPr bwMode="auto"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153624" name="Freeform 24"/>
                  <p:cNvSpPr>
                    <a:spLocks/>
                  </p:cNvSpPr>
                  <p:nvPr/>
                </p:nvSpPr>
                <p:spPr bwMode="hidden">
                  <a:xfrm rot="1582915">
                    <a:off x="2896" y="1832"/>
                    <a:ext cx="1736" cy="303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th-TH" sz="1800" b="1">
                      <a:solidFill>
                        <a:srgbClr val="FFCC00"/>
                      </a:solidFill>
                      <a:effectLst/>
                      <a:latin typeface="Arial" pitchFamily="34" charset="0"/>
                      <a:cs typeface="Angsana New" pitchFamily="18" charset="-34"/>
                    </a:endParaRPr>
                  </a:p>
                </p:txBody>
              </p:sp>
              <p:sp>
                <p:nvSpPr>
                  <p:cNvPr id="153625" name="Freeform 25"/>
                  <p:cNvSpPr>
                    <a:spLocks/>
                  </p:cNvSpPr>
                  <p:nvPr/>
                </p:nvSpPr>
                <p:spPr bwMode="hidden">
                  <a:xfrm rot="1582915">
                    <a:off x="4443" y="2420"/>
                    <a:ext cx="931" cy="477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th-TH" sz="1800" b="1">
                      <a:solidFill>
                        <a:srgbClr val="FFCC00"/>
                      </a:solidFill>
                      <a:effectLst/>
                      <a:latin typeface="Arial" pitchFamily="34" charset="0"/>
                      <a:cs typeface="Angsana New" pitchFamily="18" charset="-34"/>
                    </a:endParaRPr>
                  </a:p>
                </p:txBody>
              </p:sp>
            </p:grpSp>
            <p:grpSp>
              <p:nvGrpSpPr>
                <p:cNvPr id="12" name="Group 26"/>
                <p:cNvGrpSpPr>
                  <a:grpSpLocks/>
                </p:cNvGrpSpPr>
                <p:nvPr/>
              </p:nvGrpSpPr>
              <p:grpSpPr bwMode="auto"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153627" name="Freeform 27"/>
                  <p:cNvSpPr>
                    <a:spLocks/>
                  </p:cNvSpPr>
                  <p:nvPr/>
                </p:nvSpPr>
                <p:spPr bwMode="hidden">
                  <a:xfrm rot="1080363">
                    <a:off x="2907" y="1616"/>
                    <a:ext cx="1680" cy="34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th-TH" sz="1800" b="1">
                      <a:solidFill>
                        <a:srgbClr val="FFCC00"/>
                      </a:solidFill>
                      <a:effectLst/>
                      <a:latin typeface="Arial" pitchFamily="34" charset="0"/>
                      <a:cs typeface="Angsana New" pitchFamily="18" charset="-34"/>
                    </a:endParaRPr>
                  </a:p>
                </p:txBody>
              </p:sp>
              <p:sp>
                <p:nvSpPr>
                  <p:cNvPr id="153628" name="Freeform 28"/>
                  <p:cNvSpPr>
                    <a:spLocks/>
                  </p:cNvSpPr>
                  <p:nvPr/>
                </p:nvSpPr>
                <p:spPr bwMode="hidden">
                  <a:xfrm rot="1080363">
                    <a:off x="4488" y="2030"/>
                    <a:ext cx="891" cy="513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th-TH" sz="1800" b="1">
                      <a:solidFill>
                        <a:srgbClr val="FFCC00"/>
                      </a:solidFill>
                      <a:effectLst/>
                      <a:latin typeface="Arial" pitchFamily="34" charset="0"/>
                      <a:cs typeface="Angsana New" pitchFamily="18" charset="-34"/>
                    </a:endParaRPr>
                  </a:p>
                </p:txBody>
              </p:sp>
            </p:grpSp>
            <p:grpSp>
              <p:nvGrpSpPr>
                <p:cNvPr id="13" name="Group 29"/>
                <p:cNvGrpSpPr>
                  <a:grpSpLocks/>
                </p:cNvGrpSpPr>
                <p:nvPr/>
              </p:nvGrpSpPr>
              <p:grpSpPr bwMode="auto"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153630" name="Freeform 30"/>
                  <p:cNvSpPr>
                    <a:spLocks/>
                  </p:cNvSpPr>
                  <p:nvPr/>
                </p:nvSpPr>
                <p:spPr bwMode="hidden">
                  <a:xfrm rot="463793">
                    <a:off x="2957" y="1415"/>
                    <a:ext cx="1544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th-TH" sz="1800" b="1">
                      <a:solidFill>
                        <a:srgbClr val="FFCC00"/>
                      </a:solidFill>
                      <a:effectLst/>
                      <a:latin typeface="Arial" pitchFamily="34" charset="0"/>
                      <a:cs typeface="Angsana New" pitchFamily="18" charset="-34"/>
                    </a:endParaRPr>
                  </a:p>
                </p:txBody>
              </p:sp>
              <p:sp>
                <p:nvSpPr>
                  <p:cNvPr id="153631" name="Freeform 31"/>
                  <p:cNvSpPr>
                    <a:spLocks/>
                  </p:cNvSpPr>
                  <p:nvPr/>
                </p:nvSpPr>
                <p:spPr bwMode="hidden">
                  <a:xfrm rot="463793">
                    <a:off x="4470" y="1581"/>
                    <a:ext cx="829" cy="44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th-TH" sz="1800" b="1">
                      <a:solidFill>
                        <a:srgbClr val="FFCC00"/>
                      </a:solidFill>
                      <a:effectLst/>
                      <a:latin typeface="Arial" pitchFamily="34" charset="0"/>
                      <a:cs typeface="Angsana New" pitchFamily="18" charset="-34"/>
                    </a:endParaRPr>
                  </a:p>
                </p:txBody>
              </p:sp>
            </p:grpSp>
            <p:grpSp>
              <p:nvGrpSpPr>
                <p:cNvPr id="14" name="Group 32"/>
                <p:cNvGrpSpPr>
                  <a:grpSpLocks/>
                </p:cNvGrpSpPr>
                <p:nvPr/>
              </p:nvGrpSpPr>
              <p:grpSpPr bwMode="auto"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153633" name="Freeform 33"/>
                  <p:cNvSpPr>
                    <a:spLocks/>
                  </p:cNvSpPr>
                  <p:nvPr/>
                </p:nvSpPr>
                <p:spPr bwMode="hidden">
                  <a:xfrm rot="-84182">
                    <a:off x="2982" y="1286"/>
                    <a:ext cx="1404" cy="220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th-TH" sz="1800" b="1">
                      <a:solidFill>
                        <a:srgbClr val="FFCC00"/>
                      </a:solidFill>
                      <a:effectLst/>
                      <a:latin typeface="Arial" pitchFamily="34" charset="0"/>
                      <a:cs typeface="Angsana New" pitchFamily="18" charset="-34"/>
                    </a:endParaRPr>
                  </a:p>
                </p:txBody>
              </p:sp>
              <p:sp>
                <p:nvSpPr>
                  <p:cNvPr id="153634" name="Freeform 34"/>
                  <p:cNvSpPr>
                    <a:spLocks/>
                  </p:cNvSpPr>
                  <p:nvPr/>
                </p:nvSpPr>
                <p:spPr bwMode="hidden">
                  <a:xfrm rot="-84182">
                    <a:off x="4377" y="1249"/>
                    <a:ext cx="755" cy="363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th-TH" sz="1800" b="1">
                      <a:solidFill>
                        <a:srgbClr val="FFCC00"/>
                      </a:solidFill>
                      <a:effectLst/>
                      <a:latin typeface="Arial" pitchFamily="34" charset="0"/>
                      <a:cs typeface="Angsana New" pitchFamily="18" charset="-34"/>
                    </a:endParaRPr>
                  </a:p>
                </p:txBody>
              </p:sp>
            </p:grpSp>
            <p:grpSp>
              <p:nvGrpSpPr>
                <p:cNvPr id="15" name="Group 35"/>
                <p:cNvGrpSpPr>
                  <a:grpSpLocks/>
                </p:cNvGrpSpPr>
                <p:nvPr/>
              </p:nvGrpSpPr>
              <p:grpSpPr bwMode="auto"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153636" name="Freeform 36"/>
                  <p:cNvSpPr>
                    <a:spLocks/>
                  </p:cNvSpPr>
                  <p:nvPr/>
                </p:nvSpPr>
                <p:spPr bwMode="hidden">
                  <a:xfrm rot="-802576">
                    <a:off x="2896" y="1128"/>
                    <a:ext cx="1252" cy="20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th-TH" sz="1800" b="1">
                      <a:solidFill>
                        <a:srgbClr val="FFCC00"/>
                      </a:solidFill>
                      <a:effectLst/>
                      <a:latin typeface="Arial" pitchFamily="34" charset="0"/>
                      <a:cs typeface="Angsana New" pitchFamily="18" charset="-34"/>
                    </a:endParaRPr>
                  </a:p>
                </p:txBody>
              </p:sp>
              <p:sp>
                <p:nvSpPr>
                  <p:cNvPr id="153637" name="Freeform 37"/>
                  <p:cNvSpPr>
                    <a:spLocks/>
                  </p:cNvSpPr>
                  <p:nvPr/>
                </p:nvSpPr>
                <p:spPr bwMode="hidden">
                  <a:xfrm rot="-802576">
                    <a:off x="4148" y="918"/>
                    <a:ext cx="668" cy="33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th-TH" sz="1800" b="1">
                      <a:solidFill>
                        <a:srgbClr val="FFCC00"/>
                      </a:solidFill>
                      <a:effectLst/>
                      <a:latin typeface="Arial" pitchFamily="34" charset="0"/>
                      <a:cs typeface="Angsana New" pitchFamily="18" charset="-34"/>
                    </a:endParaRPr>
                  </a:p>
                </p:txBody>
              </p:sp>
            </p:grpSp>
            <p:grpSp>
              <p:nvGrpSpPr>
                <p:cNvPr id="16" name="Group 38"/>
                <p:cNvGrpSpPr>
                  <a:grpSpLocks/>
                </p:cNvGrpSpPr>
                <p:nvPr/>
              </p:nvGrpSpPr>
              <p:grpSpPr bwMode="auto"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153639" name="Freeform 39"/>
                  <p:cNvSpPr>
                    <a:spLocks/>
                  </p:cNvSpPr>
                  <p:nvPr/>
                </p:nvSpPr>
                <p:spPr bwMode="hidden">
                  <a:xfrm rot="18888116" flipH="1">
                    <a:off x="866" y="2351"/>
                    <a:ext cx="1726" cy="297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th-TH" sz="1800" b="1">
                      <a:solidFill>
                        <a:srgbClr val="FFCC00"/>
                      </a:solidFill>
                      <a:effectLst/>
                      <a:latin typeface="Arial" pitchFamily="34" charset="0"/>
                      <a:cs typeface="Angsana New" pitchFamily="18" charset="-34"/>
                    </a:endParaRPr>
                  </a:p>
                </p:txBody>
              </p:sp>
              <p:sp>
                <p:nvSpPr>
                  <p:cNvPr id="153640" name="Freeform 40"/>
                  <p:cNvSpPr>
                    <a:spLocks/>
                  </p:cNvSpPr>
                  <p:nvPr/>
                </p:nvSpPr>
                <p:spPr bwMode="hidden">
                  <a:xfrm rot="18888116" flipH="1">
                    <a:off x="419" y="3271"/>
                    <a:ext cx="925" cy="48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th-TH" sz="1800" b="1">
                      <a:solidFill>
                        <a:srgbClr val="FFCC00"/>
                      </a:solidFill>
                      <a:effectLst/>
                      <a:latin typeface="Arial" pitchFamily="34" charset="0"/>
                      <a:cs typeface="Angsana New" pitchFamily="18" charset="-34"/>
                    </a:endParaRPr>
                  </a:p>
                </p:txBody>
              </p:sp>
            </p:grpSp>
            <p:grpSp>
              <p:nvGrpSpPr>
                <p:cNvPr id="17" name="Group 41"/>
                <p:cNvGrpSpPr>
                  <a:grpSpLocks/>
                </p:cNvGrpSpPr>
                <p:nvPr/>
              </p:nvGrpSpPr>
              <p:grpSpPr bwMode="auto"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153642" name="Freeform 42"/>
                  <p:cNvSpPr>
                    <a:spLocks/>
                  </p:cNvSpPr>
                  <p:nvPr/>
                </p:nvSpPr>
                <p:spPr bwMode="hidden">
                  <a:xfrm rot="19495919" flipH="1">
                    <a:off x="644" y="2196"/>
                    <a:ext cx="1797" cy="347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th-TH" sz="1800" b="1">
                      <a:solidFill>
                        <a:srgbClr val="FFCC00"/>
                      </a:solidFill>
                      <a:effectLst/>
                      <a:latin typeface="Arial" pitchFamily="34" charset="0"/>
                      <a:cs typeface="Angsana New" pitchFamily="18" charset="-34"/>
                    </a:endParaRPr>
                  </a:p>
                </p:txBody>
              </p:sp>
              <p:sp>
                <p:nvSpPr>
                  <p:cNvPr id="153643" name="Freeform 43"/>
                  <p:cNvSpPr>
                    <a:spLocks/>
                  </p:cNvSpPr>
                  <p:nvPr/>
                </p:nvSpPr>
                <p:spPr bwMode="hidden">
                  <a:xfrm rot="19495919" flipH="1">
                    <a:off x="-6" y="2982"/>
                    <a:ext cx="968" cy="54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th-TH" sz="1800" b="1">
                      <a:solidFill>
                        <a:srgbClr val="FFCC00"/>
                      </a:solidFill>
                      <a:effectLst/>
                      <a:latin typeface="Arial" pitchFamily="34" charset="0"/>
                      <a:cs typeface="Angsana New" pitchFamily="18" charset="-34"/>
                    </a:endParaRPr>
                  </a:p>
                </p:txBody>
              </p:sp>
            </p:grpSp>
            <p:grpSp>
              <p:nvGrpSpPr>
                <p:cNvPr id="18" name="Group 44"/>
                <p:cNvGrpSpPr>
                  <a:grpSpLocks/>
                </p:cNvGrpSpPr>
                <p:nvPr/>
              </p:nvGrpSpPr>
              <p:grpSpPr bwMode="auto"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153645" name="Freeform 45"/>
                  <p:cNvSpPr>
                    <a:spLocks/>
                  </p:cNvSpPr>
                  <p:nvPr/>
                </p:nvSpPr>
                <p:spPr bwMode="hidden">
                  <a:xfrm rot="20017085" flipH="1">
                    <a:off x="689" y="2010"/>
                    <a:ext cx="1736" cy="303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th-TH" sz="1800" b="1">
                      <a:solidFill>
                        <a:srgbClr val="FFCC00"/>
                      </a:solidFill>
                      <a:effectLst/>
                      <a:latin typeface="Arial" pitchFamily="34" charset="0"/>
                      <a:cs typeface="Angsana New" pitchFamily="18" charset="-34"/>
                    </a:endParaRPr>
                  </a:p>
                </p:txBody>
              </p:sp>
              <p:sp>
                <p:nvSpPr>
                  <p:cNvPr id="153646" name="Freeform 46"/>
                  <p:cNvSpPr>
                    <a:spLocks/>
                  </p:cNvSpPr>
                  <p:nvPr/>
                </p:nvSpPr>
                <p:spPr bwMode="hidden">
                  <a:xfrm rot="20017085" flipH="1">
                    <a:off x="-53" y="2598"/>
                    <a:ext cx="931" cy="45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th-TH" sz="1800" b="1">
                      <a:solidFill>
                        <a:srgbClr val="FFCC00"/>
                      </a:solidFill>
                      <a:effectLst/>
                      <a:latin typeface="Arial" pitchFamily="34" charset="0"/>
                      <a:cs typeface="Angsana New" pitchFamily="18" charset="-34"/>
                    </a:endParaRPr>
                  </a:p>
                </p:txBody>
              </p:sp>
            </p:grpSp>
            <p:grpSp>
              <p:nvGrpSpPr>
                <p:cNvPr id="19" name="Group 47"/>
                <p:cNvGrpSpPr>
                  <a:grpSpLocks/>
                </p:cNvGrpSpPr>
                <p:nvPr/>
              </p:nvGrpSpPr>
              <p:grpSpPr bwMode="auto"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153648" name="Freeform 48"/>
                  <p:cNvSpPr>
                    <a:spLocks/>
                  </p:cNvSpPr>
                  <p:nvPr/>
                </p:nvSpPr>
                <p:spPr bwMode="hidden">
                  <a:xfrm rot="20519637" flipH="1">
                    <a:off x="721" y="1812"/>
                    <a:ext cx="1677" cy="32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th-TH" sz="1800" b="1">
                      <a:solidFill>
                        <a:srgbClr val="FFCC00"/>
                      </a:solidFill>
                      <a:effectLst/>
                      <a:latin typeface="Arial" pitchFamily="34" charset="0"/>
                      <a:cs typeface="Angsana New" pitchFamily="18" charset="-34"/>
                    </a:endParaRPr>
                  </a:p>
                </p:txBody>
              </p:sp>
              <p:sp>
                <p:nvSpPr>
                  <p:cNvPr id="153649" name="Freeform 49"/>
                  <p:cNvSpPr>
                    <a:spLocks/>
                  </p:cNvSpPr>
                  <p:nvPr/>
                </p:nvSpPr>
                <p:spPr bwMode="hidden">
                  <a:xfrm rot="20519637" flipH="1">
                    <a:off x="-74" y="2212"/>
                    <a:ext cx="900" cy="511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th-TH" sz="1800" b="1">
                      <a:solidFill>
                        <a:srgbClr val="FFCC00"/>
                      </a:solidFill>
                      <a:effectLst/>
                      <a:latin typeface="Arial" pitchFamily="34" charset="0"/>
                      <a:cs typeface="Angsana New" pitchFamily="18" charset="-34"/>
                    </a:endParaRPr>
                  </a:p>
                </p:txBody>
              </p:sp>
            </p:grpSp>
            <p:grpSp>
              <p:nvGrpSpPr>
                <p:cNvPr id="20" name="Group 50"/>
                <p:cNvGrpSpPr>
                  <a:grpSpLocks/>
                </p:cNvGrpSpPr>
                <p:nvPr/>
              </p:nvGrpSpPr>
              <p:grpSpPr bwMode="auto"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153651" name="Freeform 51"/>
                  <p:cNvSpPr>
                    <a:spLocks/>
                  </p:cNvSpPr>
                  <p:nvPr/>
                </p:nvSpPr>
                <p:spPr bwMode="hidden">
                  <a:xfrm rot="21136207" flipH="1">
                    <a:off x="819" y="1574"/>
                    <a:ext cx="1544" cy="313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th-TH" sz="1800" b="1">
                      <a:solidFill>
                        <a:srgbClr val="FFCC00"/>
                      </a:solidFill>
                      <a:effectLst/>
                      <a:latin typeface="Arial" pitchFamily="34" charset="0"/>
                      <a:cs typeface="Angsana New" pitchFamily="18" charset="-34"/>
                    </a:endParaRPr>
                  </a:p>
                </p:txBody>
              </p:sp>
              <p:sp>
                <p:nvSpPr>
                  <p:cNvPr id="153652" name="Freeform 52"/>
                  <p:cNvSpPr>
                    <a:spLocks/>
                  </p:cNvSpPr>
                  <p:nvPr/>
                </p:nvSpPr>
                <p:spPr bwMode="hidden">
                  <a:xfrm rot="21136207" flipH="1">
                    <a:off x="21" y="1757"/>
                    <a:ext cx="829" cy="490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th-TH" sz="1800" b="1">
                      <a:solidFill>
                        <a:srgbClr val="FFCC00"/>
                      </a:solidFill>
                      <a:effectLst/>
                      <a:latin typeface="Arial" pitchFamily="34" charset="0"/>
                      <a:cs typeface="Angsana New" pitchFamily="18" charset="-34"/>
                    </a:endParaRPr>
                  </a:p>
                </p:txBody>
              </p:sp>
            </p:grpSp>
            <p:grpSp>
              <p:nvGrpSpPr>
                <p:cNvPr id="21" name="Group 53"/>
                <p:cNvGrpSpPr>
                  <a:grpSpLocks/>
                </p:cNvGrpSpPr>
                <p:nvPr/>
              </p:nvGrpSpPr>
              <p:grpSpPr bwMode="auto"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153654" name="Freeform 54"/>
                  <p:cNvSpPr>
                    <a:spLocks/>
                  </p:cNvSpPr>
                  <p:nvPr/>
                </p:nvSpPr>
                <p:spPr bwMode="hidden">
                  <a:xfrm rot="84182" flipH="1">
                    <a:off x="935" y="1463"/>
                    <a:ext cx="1404" cy="220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th-TH" sz="1800" b="1">
                      <a:solidFill>
                        <a:srgbClr val="FFCC00"/>
                      </a:solidFill>
                      <a:effectLst/>
                      <a:latin typeface="Arial" pitchFamily="34" charset="0"/>
                      <a:cs typeface="Angsana New" pitchFamily="18" charset="-34"/>
                    </a:endParaRPr>
                  </a:p>
                </p:txBody>
              </p:sp>
              <p:sp>
                <p:nvSpPr>
                  <p:cNvPr id="153655" name="Freeform 55"/>
                  <p:cNvSpPr>
                    <a:spLocks/>
                  </p:cNvSpPr>
                  <p:nvPr/>
                </p:nvSpPr>
                <p:spPr bwMode="hidden">
                  <a:xfrm rot="84182" flipH="1">
                    <a:off x="189" y="1426"/>
                    <a:ext cx="755" cy="363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th-TH" sz="1800" b="1">
                      <a:solidFill>
                        <a:srgbClr val="FFCC00"/>
                      </a:solidFill>
                      <a:effectLst/>
                      <a:latin typeface="Arial" pitchFamily="34" charset="0"/>
                      <a:cs typeface="Angsana New" pitchFamily="18" charset="-34"/>
                    </a:endParaRPr>
                  </a:p>
                </p:txBody>
              </p:sp>
            </p:grpSp>
            <p:grpSp>
              <p:nvGrpSpPr>
                <p:cNvPr id="22" name="Group 56"/>
                <p:cNvGrpSpPr>
                  <a:grpSpLocks/>
                </p:cNvGrpSpPr>
                <p:nvPr/>
              </p:nvGrpSpPr>
              <p:grpSpPr bwMode="auto"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153657" name="Freeform 57"/>
                  <p:cNvSpPr>
                    <a:spLocks/>
                  </p:cNvSpPr>
                  <p:nvPr/>
                </p:nvSpPr>
                <p:spPr bwMode="hidden">
                  <a:xfrm rot="802576" flipH="1">
                    <a:off x="1151" y="1306"/>
                    <a:ext cx="1234" cy="21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th-TH" sz="1800" b="1">
                      <a:solidFill>
                        <a:srgbClr val="FFCC00"/>
                      </a:solidFill>
                      <a:effectLst/>
                      <a:latin typeface="Arial" pitchFamily="34" charset="0"/>
                      <a:cs typeface="Angsana New" pitchFamily="18" charset="-34"/>
                    </a:endParaRPr>
                  </a:p>
                </p:txBody>
              </p:sp>
              <p:sp>
                <p:nvSpPr>
                  <p:cNvPr id="153658" name="Freeform 58"/>
                  <p:cNvSpPr>
                    <a:spLocks/>
                  </p:cNvSpPr>
                  <p:nvPr/>
                </p:nvSpPr>
                <p:spPr bwMode="hidden">
                  <a:xfrm rot="802576" flipH="1">
                    <a:off x="505" y="1095"/>
                    <a:ext cx="662" cy="33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th-TH" sz="1800" b="1">
                      <a:solidFill>
                        <a:srgbClr val="FFCC00"/>
                      </a:solidFill>
                      <a:effectLst/>
                      <a:latin typeface="Arial" pitchFamily="34" charset="0"/>
                      <a:cs typeface="Angsana New" pitchFamily="18" charset="-34"/>
                    </a:endParaRPr>
                  </a:p>
                </p:txBody>
              </p:sp>
            </p:grpSp>
            <p:grpSp>
              <p:nvGrpSpPr>
                <p:cNvPr id="23" name="Group 59"/>
                <p:cNvGrpSpPr>
                  <a:grpSpLocks/>
                </p:cNvGrpSpPr>
                <p:nvPr/>
              </p:nvGrpSpPr>
              <p:grpSpPr bwMode="auto"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153660" name="Freeform 60"/>
                  <p:cNvSpPr>
                    <a:spLocks/>
                  </p:cNvSpPr>
                  <p:nvPr/>
                </p:nvSpPr>
                <p:spPr bwMode="hidden">
                  <a:xfrm rot="1277471" flipH="1">
                    <a:off x="1231" y="1237"/>
                    <a:ext cx="1235" cy="21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th-TH" sz="1800" b="1">
                      <a:solidFill>
                        <a:srgbClr val="FFCC00"/>
                      </a:solidFill>
                      <a:effectLst/>
                      <a:latin typeface="Arial" pitchFamily="34" charset="0"/>
                      <a:cs typeface="Angsana New" pitchFamily="18" charset="-34"/>
                    </a:endParaRPr>
                  </a:p>
                </p:txBody>
              </p:sp>
              <p:sp>
                <p:nvSpPr>
                  <p:cNvPr id="153661" name="Freeform 61"/>
                  <p:cNvSpPr>
                    <a:spLocks/>
                  </p:cNvSpPr>
                  <p:nvPr/>
                </p:nvSpPr>
                <p:spPr bwMode="hidden">
                  <a:xfrm rot="1277471" flipH="1">
                    <a:off x="615" y="898"/>
                    <a:ext cx="662" cy="33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th-TH" sz="1800" b="1">
                      <a:solidFill>
                        <a:srgbClr val="FFCC00"/>
                      </a:solidFill>
                      <a:effectLst/>
                      <a:latin typeface="Arial" pitchFamily="34" charset="0"/>
                      <a:cs typeface="Angsana New" pitchFamily="18" charset="-34"/>
                    </a:endParaRPr>
                  </a:p>
                </p:txBody>
              </p:sp>
            </p:grpSp>
            <p:grpSp>
              <p:nvGrpSpPr>
                <p:cNvPr id="24" name="Group 62"/>
                <p:cNvGrpSpPr>
                  <a:grpSpLocks/>
                </p:cNvGrpSpPr>
                <p:nvPr/>
              </p:nvGrpSpPr>
              <p:grpSpPr bwMode="auto"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153663" name="Freeform 63"/>
                  <p:cNvSpPr>
                    <a:spLocks/>
                  </p:cNvSpPr>
                  <p:nvPr/>
                </p:nvSpPr>
                <p:spPr bwMode="hidden">
                  <a:xfrm rot="2028410" flipH="1">
                    <a:off x="3679" y="438"/>
                    <a:ext cx="483" cy="8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th-TH" sz="1800" b="1">
                      <a:solidFill>
                        <a:srgbClr val="FFCC00"/>
                      </a:solidFill>
                      <a:effectLst/>
                      <a:latin typeface="Arial" pitchFamily="34" charset="0"/>
                      <a:cs typeface="Angsana New" pitchFamily="18" charset="-34"/>
                    </a:endParaRPr>
                  </a:p>
                </p:txBody>
              </p:sp>
              <p:sp>
                <p:nvSpPr>
                  <p:cNvPr id="153664" name="Freeform 64"/>
                  <p:cNvSpPr>
                    <a:spLocks/>
                  </p:cNvSpPr>
                  <p:nvPr/>
                </p:nvSpPr>
                <p:spPr bwMode="hidden">
                  <a:xfrm rot="2028410" flipH="1">
                    <a:off x="3472" y="228"/>
                    <a:ext cx="260" cy="131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th-TH" sz="1800" b="1">
                      <a:solidFill>
                        <a:srgbClr val="FFCC00"/>
                      </a:solidFill>
                      <a:effectLst/>
                      <a:latin typeface="Arial" pitchFamily="34" charset="0"/>
                      <a:cs typeface="Angsana New" pitchFamily="18" charset="-34"/>
                    </a:endParaRPr>
                  </a:p>
                </p:txBody>
              </p:sp>
            </p:grpSp>
            <p:grpSp>
              <p:nvGrpSpPr>
                <p:cNvPr id="25" name="Group 65"/>
                <p:cNvGrpSpPr>
                  <a:grpSpLocks/>
                </p:cNvGrpSpPr>
                <p:nvPr/>
              </p:nvGrpSpPr>
              <p:grpSpPr bwMode="auto"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153666" name="Freeform 66"/>
                  <p:cNvSpPr>
                    <a:spLocks/>
                  </p:cNvSpPr>
                  <p:nvPr/>
                </p:nvSpPr>
                <p:spPr bwMode="hidden">
                  <a:xfrm rot="2664424" flipH="1">
                    <a:off x="3728" y="383"/>
                    <a:ext cx="490" cy="8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th-TH" sz="1800" b="1">
                      <a:solidFill>
                        <a:srgbClr val="FFCC00"/>
                      </a:solidFill>
                      <a:effectLst/>
                      <a:latin typeface="Arial" pitchFamily="34" charset="0"/>
                      <a:cs typeface="Angsana New" pitchFamily="18" charset="-34"/>
                    </a:endParaRPr>
                  </a:p>
                </p:txBody>
              </p:sp>
              <p:sp>
                <p:nvSpPr>
                  <p:cNvPr id="153667" name="Freeform 67"/>
                  <p:cNvSpPr>
                    <a:spLocks/>
                  </p:cNvSpPr>
                  <p:nvPr/>
                </p:nvSpPr>
                <p:spPr bwMode="hidden">
                  <a:xfrm rot="2664424" flipH="1">
                    <a:off x="3554" y="118"/>
                    <a:ext cx="263" cy="132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th-TH" sz="1800" b="1">
                      <a:solidFill>
                        <a:srgbClr val="FFCC00"/>
                      </a:solidFill>
                      <a:effectLst/>
                      <a:latin typeface="Arial" pitchFamily="34" charset="0"/>
                      <a:cs typeface="Angsana New" pitchFamily="18" charset="-34"/>
                    </a:endParaRPr>
                  </a:p>
                </p:txBody>
              </p:sp>
            </p:grpSp>
            <p:grpSp>
              <p:nvGrpSpPr>
                <p:cNvPr id="26" name="Group 68"/>
                <p:cNvGrpSpPr>
                  <a:grpSpLocks/>
                </p:cNvGrpSpPr>
                <p:nvPr/>
              </p:nvGrpSpPr>
              <p:grpSpPr bwMode="auto"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153669" name="Freeform 69"/>
                  <p:cNvSpPr>
                    <a:spLocks/>
                  </p:cNvSpPr>
                  <p:nvPr/>
                </p:nvSpPr>
                <p:spPr bwMode="hidden">
                  <a:xfrm rot="3473776" flipH="1">
                    <a:off x="1752" y="958"/>
                    <a:ext cx="1101" cy="217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th-TH" sz="1800" b="1">
                      <a:solidFill>
                        <a:srgbClr val="FFCC00"/>
                      </a:solidFill>
                      <a:effectLst/>
                      <a:latin typeface="Arial" pitchFamily="34" charset="0"/>
                      <a:cs typeface="Angsana New" pitchFamily="18" charset="-34"/>
                    </a:endParaRPr>
                  </a:p>
                </p:txBody>
              </p:sp>
              <p:sp>
                <p:nvSpPr>
                  <p:cNvPr id="153670" name="Freeform 70"/>
                  <p:cNvSpPr>
                    <a:spLocks/>
                  </p:cNvSpPr>
                  <p:nvPr/>
                </p:nvSpPr>
                <p:spPr bwMode="hidden">
                  <a:xfrm rot="3473776" flipH="1">
                    <a:off x="1505" y="231"/>
                    <a:ext cx="591" cy="337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th-TH" sz="1800" b="1">
                      <a:solidFill>
                        <a:srgbClr val="FFCC00"/>
                      </a:solidFill>
                      <a:effectLst/>
                      <a:latin typeface="Arial" pitchFamily="34" charset="0"/>
                      <a:cs typeface="Angsana New" pitchFamily="18" charset="-34"/>
                    </a:endParaRPr>
                  </a:p>
                </p:txBody>
              </p:sp>
            </p:grpSp>
            <p:grpSp>
              <p:nvGrpSpPr>
                <p:cNvPr id="27" name="Group 71"/>
                <p:cNvGrpSpPr>
                  <a:grpSpLocks/>
                </p:cNvGrpSpPr>
                <p:nvPr/>
              </p:nvGrpSpPr>
              <p:grpSpPr bwMode="auto"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153672" name="Freeform 72"/>
                  <p:cNvSpPr>
                    <a:spLocks/>
                  </p:cNvSpPr>
                  <p:nvPr/>
                </p:nvSpPr>
                <p:spPr bwMode="hidden">
                  <a:xfrm rot="4126480" flipH="1">
                    <a:off x="1942" y="915"/>
                    <a:ext cx="1040" cy="21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th-TH" sz="1800" b="1">
                      <a:solidFill>
                        <a:srgbClr val="FFCC00"/>
                      </a:solidFill>
                      <a:effectLst/>
                      <a:latin typeface="Arial" pitchFamily="34" charset="0"/>
                      <a:cs typeface="Angsana New" pitchFamily="18" charset="-34"/>
                    </a:endParaRPr>
                  </a:p>
                </p:txBody>
              </p:sp>
              <p:sp>
                <p:nvSpPr>
                  <p:cNvPr id="153673" name="Freeform 73"/>
                  <p:cNvSpPr>
                    <a:spLocks/>
                  </p:cNvSpPr>
                  <p:nvPr/>
                </p:nvSpPr>
                <p:spPr bwMode="hidden">
                  <a:xfrm rot="4126480" flipH="1">
                    <a:off x="1820" y="144"/>
                    <a:ext cx="570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th-TH" sz="1800" b="1">
                      <a:solidFill>
                        <a:srgbClr val="FFCC00"/>
                      </a:solidFill>
                      <a:effectLst/>
                      <a:latin typeface="Arial" pitchFamily="34" charset="0"/>
                      <a:cs typeface="Angsana New" pitchFamily="18" charset="-34"/>
                    </a:endParaRPr>
                  </a:p>
                </p:txBody>
              </p:sp>
            </p:grpSp>
            <p:grpSp>
              <p:nvGrpSpPr>
                <p:cNvPr id="28" name="Group 74"/>
                <p:cNvGrpSpPr>
                  <a:grpSpLocks/>
                </p:cNvGrpSpPr>
                <p:nvPr/>
              </p:nvGrpSpPr>
              <p:grpSpPr bwMode="auto"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153675" name="Freeform 75"/>
                  <p:cNvSpPr>
                    <a:spLocks/>
                  </p:cNvSpPr>
                  <p:nvPr/>
                </p:nvSpPr>
                <p:spPr bwMode="hidden">
                  <a:xfrm rot="-1325434">
                    <a:off x="2805" y="1022"/>
                    <a:ext cx="1229" cy="21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th-TH" sz="1800" b="1">
                      <a:solidFill>
                        <a:srgbClr val="FFCC00"/>
                      </a:solidFill>
                      <a:effectLst/>
                      <a:latin typeface="Arial" pitchFamily="34" charset="0"/>
                      <a:cs typeface="Angsana New" pitchFamily="18" charset="-34"/>
                    </a:endParaRPr>
                  </a:p>
                </p:txBody>
              </p:sp>
              <p:sp>
                <p:nvSpPr>
                  <p:cNvPr id="153676" name="Freeform 76"/>
                  <p:cNvSpPr>
                    <a:spLocks/>
                  </p:cNvSpPr>
                  <p:nvPr/>
                </p:nvSpPr>
                <p:spPr bwMode="hidden">
                  <a:xfrm rot="-1325434">
                    <a:off x="4003" y="673"/>
                    <a:ext cx="647" cy="337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th-TH" sz="1800" b="1">
                      <a:solidFill>
                        <a:srgbClr val="FFCC00"/>
                      </a:solidFill>
                      <a:effectLst/>
                      <a:latin typeface="Arial" pitchFamily="34" charset="0"/>
                      <a:cs typeface="Angsana New" pitchFamily="18" charset="-34"/>
                    </a:endParaRPr>
                  </a:p>
                </p:txBody>
              </p:sp>
            </p:grpSp>
            <p:grpSp>
              <p:nvGrpSpPr>
                <p:cNvPr id="29" name="Group 77"/>
                <p:cNvGrpSpPr>
                  <a:grpSpLocks/>
                </p:cNvGrpSpPr>
                <p:nvPr/>
              </p:nvGrpSpPr>
              <p:grpSpPr bwMode="auto"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153678" name="Freeform 78"/>
                  <p:cNvSpPr>
                    <a:spLocks/>
                  </p:cNvSpPr>
                  <p:nvPr/>
                </p:nvSpPr>
                <p:spPr bwMode="hidden">
                  <a:xfrm rot="-1921064">
                    <a:off x="2682" y="946"/>
                    <a:ext cx="1227" cy="21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th-TH" sz="1800" b="1">
                      <a:solidFill>
                        <a:srgbClr val="FFCC00"/>
                      </a:solidFill>
                      <a:effectLst/>
                      <a:latin typeface="Arial" pitchFamily="34" charset="0"/>
                      <a:cs typeface="Angsana New" pitchFamily="18" charset="-34"/>
                    </a:endParaRPr>
                  </a:p>
                </p:txBody>
              </p:sp>
              <p:sp>
                <p:nvSpPr>
                  <p:cNvPr id="153679" name="Freeform 79"/>
                  <p:cNvSpPr>
                    <a:spLocks/>
                  </p:cNvSpPr>
                  <p:nvPr/>
                </p:nvSpPr>
                <p:spPr bwMode="hidden">
                  <a:xfrm rot="-1921064">
                    <a:off x="3801" y="444"/>
                    <a:ext cx="646" cy="33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th-TH" sz="1800" b="1">
                      <a:solidFill>
                        <a:srgbClr val="FFCC00"/>
                      </a:solidFill>
                      <a:effectLst/>
                      <a:latin typeface="Arial" pitchFamily="34" charset="0"/>
                      <a:cs typeface="Angsana New" pitchFamily="18" charset="-34"/>
                    </a:endParaRPr>
                  </a:p>
                </p:txBody>
              </p:sp>
            </p:grpSp>
            <p:sp>
              <p:nvSpPr>
                <p:cNvPr id="153680" name="Freeform 80"/>
                <p:cNvSpPr>
                  <a:spLocks/>
                </p:cNvSpPr>
                <p:nvPr/>
              </p:nvSpPr>
              <p:spPr bwMode="hidden">
                <a:xfrm rot="4578755" flipH="1">
                  <a:off x="3968" y="372"/>
                  <a:ext cx="403" cy="57"/>
                </a:xfrm>
                <a:custGeom>
                  <a:avLst/>
                  <a:gdLst/>
                  <a:ahLst/>
                  <a:cxnLst>
                    <a:cxn ang="0">
                      <a:pos x="0" y="504"/>
                    </a:cxn>
                    <a:cxn ang="0">
                      <a:pos x="864" y="168"/>
                    </a:cxn>
                    <a:cxn ang="0">
                      <a:pos x="1776" y="24"/>
                    </a:cxn>
                    <a:cxn ang="0">
                      <a:pos x="2736" y="24"/>
                    </a:cxn>
                    <a:cxn ang="0">
                      <a:pos x="2720" y="103"/>
                    </a:cxn>
                    <a:cxn ang="0">
                      <a:pos x="1764" y="103"/>
                    </a:cxn>
                    <a:cxn ang="0">
                      <a:pos x="654" y="292"/>
                    </a:cxn>
                    <a:cxn ang="0">
                      <a:pos x="0" y="504"/>
                    </a:cxn>
                  </a:cxnLst>
                  <a:rect l="0" t="0" r="r" b="b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th-TH" sz="1800" b="1">
                    <a:solidFill>
                      <a:srgbClr val="FFCC00"/>
                    </a:solidFill>
                    <a:effectLst/>
                    <a:latin typeface="Arial" pitchFamily="34" charset="0"/>
                    <a:cs typeface="Angsana New" pitchFamily="18" charset="-34"/>
                  </a:endParaRPr>
                </a:p>
              </p:txBody>
            </p:sp>
            <p:sp>
              <p:nvSpPr>
                <p:cNvPr id="153681" name="Freeform 81"/>
                <p:cNvSpPr>
                  <a:spLocks/>
                </p:cNvSpPr>
                <p:nvPr/>
              </p:nvSpPr>
              <p:spPr bwMode="hidden">
                <a:xfrm rot="4578755" flipH="1">
                  <a:off x="3977" y="77"/>
                  <a:ext cx="216" cy="91"/>
                </a:xfrm>
                <a:custGeom>
                  <a:avLst/>
                  <a:gdLst/>
                  <a:ahLst/>
                  <a:cxnLst>
                    <a:cxn ang="0">
                      <a:pos x="5" y="8"/>
                    </a:cxn>
                    <a:cxn ang="0">
                      <a:pos x="485" y="56"/>
                    </a:cxn>
                    <a:cxn ang="0">
                      <a:pos x="1157" y="200"/>
                    </a:cxn>
                    <a:cxn ang="0">
                      <a:pos x="1611" y="432"/>
                    </a:cxn>
                    <a:cxn ang="0">
                      <a:pos x="1756" y="609"/>
                    </a:cxn>
                    <a:cxn ang="0">
                      <a:pos x="1689" y="787"/>
                    </a:cxn>
                    <a:cxn ang="0">
                      <a:pos x="1589" y="632"/>
                    </a:cxn>
                    <a:cxn ang="0">
                      <a:pos x="1389" y="454"/>
                    </a:cxn>
                    <a:cxn ang="0">
                      <a:pos x="1109" y="296"/>
                    </a:cxn>
                    <a:cxn ang="0">
                      <a:pos x="581" y="152"/>
                    </a:cxn>
                    <a:cxn ang="0">
                      <a:pos x="0" y="76"/>
                    </a:cxn>
                    <a:cxn ang="0">
                      <a:pos x="5" y="8"/>
                    </a:cxn>
                  </a:cxnLst>
                  <a:rect l="0" t="0" r="r" b="b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th-TH" sz="1800" b="1">
                    <a:solidFill>
                      <a:srgbClr val="FFCC00"/>
                    </a:solidFill>
                    <a:effectLst/>
                    <a:latin typeface="Arial" pitchFamily="34" charset="0"/>
                    <a:cs typeface="Angsana New" pitchFamily="18" charset="-34"/>
                  </a:endParaRPr>
                </a:p>
              </p:txBody>
            </p:sp>
            <p:grpSp>
              <p:nvGrpSpPr>
                <p:cNvPr id="30" name="Group 82"/>
                <p:cNvGrpSpPr>
                  <a:grpSpLocks/>
                </p:cNvGrpSpPr>
                <p:nvPr/>
              </p:nvGrpSpPr>
              <p:grpSpPr bwMode="auto"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153683" name="Freeform 83"/>
                  <p:cNvSpPr>
                    <a:spLocks/>
                  </p:cNvSpPr>
                  <p:nvPr/>
                </p:nvSpPr>
                <p:spPr bwMode="hidden">
                  <a:xfrm rot="-3857755">
                    <a:off x="2371" y="927"/>
                    <a:ext cx="1042" cy="18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th-TH" sz="1800" b="1">
                      <a:solidFill>
                        <a:srgbClr val="FFCC00"/>
                      </a:solidFill>
                      <a:effectLst/>
                      <a:latin typeface="Arial" pitchFamily="34" charset="0"/>
                      <a:cs typeface="Angsana New" pitchFamily="18" charset="-34"/>
                    </a:endParaRPr>
                  </a:p>
                </p:txBody>
              </p:sp>
              <p:sp>
                <p:nvSpPr>
                  <p:cNvPr id="153684" name="Freeform 84"/>
                  <p:cNvSpPr>
                    <a:spLocks/>
                  </p:cNvSpPr>
                  <p:nvPr/>
                </p:nvSpPr>
                <p:spPr bwMode="hidden">
                  <a:xfrm rot="-3857755">
                    <a:off x="3013" y="180"/>
                    <a:ext cx="566" cy="28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th-TH" sz="1800" b="1">
                      <a:solidFill>
                        <a:srgbClr val="FFCC00"/>
                      </a:solidFill>
                      <a:effectLst/>
                      <a:latin typeface="Arial" pitchFamily="34" charset="0"/>
                      <a:cs typeface="Angsana New" pitchFamily="18" charset="-34"/>
                    </a:endParaRPr>
                  </a:p>
                </p:txBody>
              </p:sp>
            </p:grpSp>
            <p:grpSp>
              <p:nvGrpSpPr>
                <p:cNvPr id="31" name="Group 85"/>
                <p:cNvGrpSpPr>
                  <a:grpSpLocks/>
                </p:cNvGrpSpPr>
                <p:nvPr/>
              </p:nvGrpSpPr>
              <p:grpSpPr bwMode="auto"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153686" name="Freeform 86"/>
                  <p:cNvSpPr>
                    <a:spLocks/>
                  </p:cNvSpPr>
                  <p:nvPr/>
                </p:nvSpPr>
                <p:spPr bwMode="hidden">
                  <a:xfrm rot="-2777260">
                    <a:off x="2493" y="915"/>
                    <a:ext cx="1154" cy="270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th-TH" sz="1800" b="1">
                      <a:solidFill>
                        <a:srgbClr val="FFCC00"/>
                      </a:solidFill>
                      <a:effectLst/>
                      <a:latin typeface="Arial" pitchFamily="34" charset="0"/>
                      <a:cs typeface="Angsana New" pitchFamily="18" charset="-34"/>
                    </a:endParaRPr>
                  </a:p>
                </p:txBody>
              </p:sp>
              <p:sp>
                <p:nvSpPr>
                  <p:cNvPr id="153687" name="Freeform 87"/>
                  <p:cNvSpPr>
                    <a:spLocks/>
                  </p:cNvSpPr>
                  <p:nvPr/>
                </p:nvSpPr>
                <p:spPr bwMode="hidden">
                  <a:xfrm rot="-2777260">
                    <a:off x="3431" y="262"/>
                    <a:ext cx="619" cy="422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th-TH" sz="1800" b="1">
                      <a:solidFill>
                        <a:srgbClr val="FFCC00"/>
                      </a:solidFill>
                      <a:effectLst/>
                      <a:latin typeface="Arial" pitchFamily="34" charset="0"/>
                      <a:cs typeface="Angsana New" pitchFamily="18" charset="-34"/>
                    </a:endParaRPr>
                  </a:p>
                </p:txBody>
              </p:sp>
            </p:grpSp>
            <p:grpSp>
              <p:nvGrpSpPr>
                <p:cNvPr id="153665" name="Group 88"/>
                <p:cNvGrpSpPr>
                  <a:grpSpLocks/>
                </p:cNvGrpSpPr>
                <p:nvPr/>
              </p:nvGrpSpPr>
              <p:grpSpPr bwMode="auto"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153689" name="Freeform 89"/>
                  <p:cNvSpPr>
                    <a:spLocks/>
                  </p:cNvSpPr>
                  <p:nvPr/>
                </p:nvSpPr>
                <p:spPr bwMode="hidden">
                  <a:xfrm rot="-4903748">
                    <a:off x="2297" y="959"/>
                    <a:ext cx="954" cy="87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th-TH" sz="1800" b="1">
                      <a:solidFill>
                        <a:srgbClr val="FFCC00"/>
                      </a:solidFill>
                      <a:effectLst/>
                      <a:latin typeface="Arial" pitchFamily="34" charset="0"/>
                      <a:cs typeface="Angsana New" pitchFamily="18" charset="-34"/>
                    </a:endParaRPr>
                  </a:p>
                </p:txBody>
              </p:sp>
              <p:sp>
                <p:nvSpPr>
                  <p:cNvPr id="153690" name="Freeform 90"/>
                  <p:cNvSpPr>
                    <a:spLocks/>
                  </p:cNvSpPr>
                  <p:nvPr/>
                </p:nvSpPr>
                <p:spPr bwMode="hidden">
                  <a:xfrm rot="-4903748">
                    <a:off x="2650" y="222"/>
                    <a:ext cx="511" cy="133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th-TH" sz="1800" b="1">
                      <a:solidFill>
                        <a:srgbClr val="FFCC00"/>
                      </a:solidFill>
                      <a:effectLst/>
                      <a:latin typeface="Arial" pitchFamily="34" charset="0"/>
                      <a:cs typeface="Angsana New" pitchFamily="18" charset="-34"/>
                    </a:endParaRPr>
                  </a:p>
                </p:txBody>
              </p:sp>
            </p:grpSp>
            <p:grpSp>
              <p:nvGrpSpPr>
                <p:cNvPr id="153668" name="Group 91"/>
                <p:cNvGrpSpPr>
                  <a:grpSpLocks/>
                </p:cNvGrpSpPr>
                <p:nvPr/>
              </p:nvGrpSpPr>
              <p:grpSpPr bwMode="auto"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153692" name="Freeform 92"/>
                  <p:cNvSpPr>
                    <a:spLocks/>
                  </p:cNvSpPr>
                  <p:nvPr/>
                </p:nvSpPr>
                <p:spPr bwMode="hidden">
                  <a:xfrm rot="18335692" flipH="1">
                    <a:off x="1009" y="2474"/>
                    <a:ext cx="1724" cy="313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th-TH" sz="1800" b="1">
                      <a:solidFill>
                        <a:srgbClr val="FFCC00"/>
                      </a:solidFill>
                      <a:effectLst/>
                      <a:latin typeface="Arial" pitchFamily="34" charset="0"/>
                      <a:cs typeface="Angsana New" pitchFamily="18" charset="-34"/>
                    </a:endParaRPr>
                  </a:p>
                </p:txBody>
              </p:sp>
              <p:sp>
                <p:nvSpPr>
                  <p:cNvPr id="153693" name="Freeform 93"/>
                  <p:cNvSpPr>
                    <a:spLocks/>
                  </p:cNvSpPr>
                  <p:nvPr/>
                </p:nvSpPr>
                <p:spPr bwMode="hidden">
                  <a:xfrm rot="18335692" flipH="1">
                    <a:off x="731" y="3475"/>
                    <a:ext cx="913" cy="48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th-TH" sz="1800" b="1">
                      <a:solidFill>
                        <a:srgbClr val="FFCC00"/>
                      </a:solidFill>
                      <a:effectLst/>
                      <a:latin typeface="Arial" pitchFamily="34" charset="0"/>
                      <a:cs typeface="Angsana New" pitchFamily="18" charset="-34"/>
                    </a:endParaRPr>
                  </a:p>
                </p:txBody>
              </p:sp>
            </p:grpSp>
            <p:grpSp>
              <p:nvGrpSpPr>
                <p:cNvPr id="153671" name="Group 94"/>
                <p:cNvGrpSpPr>
                  <a:grpSpLocks/>
                </p:cNvGrpSpPr>
                <p:nvPr/>
              </p:nvGrpSpPr>
              <p:grpSpPr bwMode="auto"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153695" name="Freeform 95"/>
                  <p:cNvSpPr>
                    <a:spLocks/>
                  </p:cNvSpPr>
                  <p:nvPr/>
                </p:nvSpPr>
                <p:spPr bwMode="hidden">
                  <a:xfrm rot="17542885" flipH="1">
                    <a:off x="1268" y="2577"/>
                    <a:ext cx="1594" cy="313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th-TH" sz="1800" b="1">
                      <a:solidFill>
                        <a:srgbClr val="FFCC00"/>
                      </a:solidFill>
                      <a:effectLst/>
                      <a:latin typeface="Arial" pitchFamily="34" charset="0"/>
                      <a:cs typeface="Angsana New" pitchFamily="18" charset="-34"/>
                    </a:endParaRPr>
                  </a:p>
                </p:txBody>
              </p:sp>
              <p:sp>
                <p:nvSpPr>
                  <p:cNvPr id="153696" name="Freeform 96"/>
                  <p:cNvSpPr>
                    <a:spLocks/>
                  </p:cNvSpPr>
                  <p:nvPr/>
                </p:nvSpPr>
                <p:spPr bwMode="hidden">
                  <a:xfrm rot="17542885" flipH="1">
                    <a:off x="1286" y="3607"/>
                    <a:ext cx="829" cy="48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th-TH" sz="1800" b="1">
                      <a:solidFill>
                        <a:srgbClr val="FFCC00"/>
                      </a:solidFill>
                      <a:effectLst/>
                      <a:latin typeface="Arial" pitchFamily="34" charset="0"/>
                      <a:cs typeface="Angsana New" pitchFamily="18" charset="-34"/>
                    </a:endParaRPr>
                  </a:p>
                </p:txBody>
              </p:sp>
            </p:grpSp>
            <p:grpSp>
              <p:nvGrpSpPr>
                <p:cNvPr id="153674" name="Group 97"/>
                <p:cNvGrpSpPr>
                  <a:grpSpLocks/>
                </p:cNvGrpSpPr>
                <p:nvPr/>
              </p:nvGrpSpPr>
              <p:grpSpPr bwMode="auto"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153698" name="Freeform 98"/>
                  <p:cNvSpPr>
                    <a:spLocks/>
                  </p:cNvSpPr>
                  <p:nvPr/>
                </p:nvSpPr>
                <p:spPr bwMode="hidden">
                  <a:xfrm rot="16782062" flipH="1">
                    <a:off x="1389" y="2657"/>
                    <a:ext cx="1722" cy="30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th-TH" sz="1800" b="1">
                      <a:solidFill>
                        <a:srgbClr val="FFCC00"/>
                      </a:solidFill>
                      <a:effectLst/>
                      <a:latin typeface="Arial" pitchFamily="34" charset="0"/>
                      <a:cs typeface="Angsana New" pitchFamily="18" charset="-34"/>
                    </a:endParaRPr>
                  </a:p>
                </p:txBody>
              </p:sp>
              <p:sp>
                <p:nvSpPr>
                  <p:cNvPr id="153699" name="Freeform 99"/>
                  <p:cNvSpPr>
                    <a:spLocks/>
                  </p:cNvSpPr>
                  <p:nvPr/>
                </p:nvSpPr>
                <p:spPr bwMode="hidden">
                  <a:xfrm rot="16782062" flipH="1">
                    <a:off x="1686" y="3860"/>
                    <a:ext cx="923" cy="464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th-TH" sz="1800" b="1">
                      <a:solidFill>
                        <a:srgbClr val="FFCC00"/>
                      </a:solidFill>
                      <a:effectLst/>
                      <a:latin typeface="Arial" pitchFamily="34" charset="0"/>
                      <a:cs typeface="Angsana New" pitchFamily="18" charset="-34"/>
                    </a:endParaRPr>
                  </a:p>
                </p:txBody>
              </p:sp>
            </p:grpSp>
            <p:grpSp>
              <p:nvGrpSpPr>
                <p:cNvPr id="153677" name="Group 100"/>
                <p:cNvGrpSpPr>
                  <a:grpSpLocks/>
                </p:cNvGrpSpPr>
                <p:nvPr/>
              </p:nvGrpSpPr>
              <p:grpSpPr bwMode="auto"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153701" name="Freeform 101"/>
                  <p:cNvSpPr>
                    <a:spLocks/>
                  </p:cNvSpPr>
                  <p:nvPr/>
                </p:nvSpPr>
                <p:spPr bwMode="hidden">
                  <a:xfrm rot="3144576">
                    <a:off x="2627" y="2423"/>
                    <a:ext cx="1723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th-TH" sz="1800" b="1">
                      <a:solidFill>
                        <a:srgbClr val="FFCC00"/>
                      </a:solidFill>
                      <a:effectLst/>
                      <a:latin typeface="Arial" pitchFamily="34" charset="0"/>
                      <a:cs typeface="Angsana New" pitchFamily="18" charset="-34"/>
                    </a:endParaRPr>
                  </a:p>
                </p:txBody>
              </p:sp>
              <p:sp>
                <p:nvSpPr>
                  <p:cNvPr id="153702" name="Freeform 102"/>
                  <p:cNvSpPr>
                    <a:spLocks/>
                  </p:cNvSpPr>
                  <p:nvPr/>
                </p:nvSpPr>
                <p:spPr bwMode="hidden">
                  <a:xfrm rot="3144576">
                    <a:off x="3752" y="3435"/>
                    <a:ext cx="925" cy="491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th-TH" sz="1800" b="1">
                      <a:solidFill>
                        <a:srgbClr val="FFCC00"/>
                      </a:solidFill>
                      <a:effectLst/>
                      <a:latin typeface="Arial" pitchFamily="34" charset="0"/>
                      <a:cs typeface="Angsana New" pitchFamily="18" charset="-34"/>
                    </a:endParaRPr>
                  </a:p>
                </p:txBody>
              </p:sp>
            </p:grpSp>
            <p:grpSp>
              <p:nvGrpSpPr>
                <p:cNvPr id="153682" name="Group 103"/>
                <p:cNvGrpSpPr>
                  <a:grpSpLocks/>
                </p:cNvGrpSpPr>
                <p:nvPr/>
              </p:nvGrpSpPr>
              <p:grpSpPr bwMode="auto"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153704" name="Freeform 104"/>
                  <p:cNvSpPr>
                    <a:spLocks/>
                  </p:cNvSpPr>
                  <p:nvPr/>
                </p:nvSpPr>
                <p:spPr bwMode="hidden">
                  <a:xfrm rot="3745735">
                    <a:off x="2509" y="2502"/>
                    <a:ext cx="1643" cy="299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th-TH" sz="1800" b="1">
                      <a:solidFill>
                        <a:srgbClr val="FFCC00"/>
                      </a:solidFill>
                      <a:effectLst/>
                      <a:latin typeface="Arial" pitchFamily="34" charset="0"/>
                      <a:cs typeface="Angsana New" pitchFamily="18" charset="-34"/>
                    </a:endParaRPr>
                  </a:p>
                </p:txBody>
              </p:sp>
              <p:sp>
                <p:nvSpPr>
                  <p:cNvPr id="153705" name="Freeform 105"/>
                  <p:cNvSpPr>
                    <a:spLocks/>
                  </p:cNvSpPr>
                  <p:nvPr/>
                </p:nvSpPr>
                <p:spPr bwMode="hidden">
                  <a:xfrm rot="3745735">
                    <a:off x="3387" y="3572"/>
                    <a:ext cx="885" cy="46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th-TH" sz="1800" b="1">
                      <a:solidFill>
                        <a:srgbClr val="FFCC00"/>
                      </a:solidFill>
                      <a:effectLst/>
                      <a:latin typeface="Arial" pitchFamily="34" charset="0"/>
                      <a:cs typeface="Angsana New" pitchFamily="18" charset="-34"/>
                    </a:endParaRPr>
                  </a:p>
                </p:txBody>
              </p:sp>
            </p:grpSp>
            <p:grpSp>
              <p:nvGrpSpPr>
                <p:cNvPr id="153685" name="Group 106"/>
                <p:cNvGrpSpPr>
                  <a:grpSpLocks/>
                </p:cNvGrpSpPr>
                <p:nvPr/>
              </p:nvGrpSpPr>
              <p:grpSpPr bwMode="auto"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153707" name="Freeform 107"/>
                  <p:cNvSpPr>
                    <a:spLocks/>
                  </p:cNvSpPr>
                  <p:nvPr/>
                </p:nvSpPr>
                <p:spPr bwMode="hidden">
                  <a:xfrm rot="4286818">
                    <a:off x="2328" y="2644"/>
                    <a:ext cx="1600" cy="24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th-TH" sz="1800" b="1">
                      <a:solidFill>
                        <a:srgbClr val="FFCC00"/>
                      </a:solidFill>
                      <a:effectLst/>
                      <a:latin typeface="Arial" pitchFamily="34" charset="0"/>
                      <a:cs typeface="Angsana New" pitchFamily="18" charset="-34"/>
                    </a:endParaRPr>
                  </a:p>
                </p:txBody>
              </p:sp>
              <p:sp>
                <p:nvSpPr>
                  <p:cNvPr id="153708" name="Freeform 108"/>
                  <p:cNvSpPr>
                    <a:spLocks/>
                  </p:cNvSpPr>
                  <p:nvPr/>
                </p:nvSpPr>
                <p:spPr bwMode="hidden">
                  <a:xfrm rot="4286818">
                    <a:off x="3003" y="3706"/>
                    <a:ext cx="857" cy="38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th-TH" sz="1800" b="1">
                      <a:solidFill>
                        <a:srgbClr val="FFCC00"/>
                      </a:solidFill>
                      <a:effectLst/>
                      <a:latin typeface="Arial" pitchFamily="34" charset="0"/>
                      <a:cs typeface="Angsana New" pitchFamily="18" charset="-34"/>
                    </a:endParaRPr>
                  </a:p>
                </p:txBody>
              </p:sp>
            </p:grpSp>
            <p:grpSp>
              <p:nvGrpSpPr>
                <p:cNvPr id="153688" name="Group 109"/>
                <p:cNvGrpSpPr>
                  <a:grpSpLocks/>
                </p:cNvGrpSpPr>
                <p:nvPr/>
              </p:nvGrpSpPr>
              <p:grpSpPr bwMode="auto"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153710" name="Freeform 110"/>
                  <p:cNvSpPr>
                    <a:spLocks/>
                  </p:cNvSpPr>
                  <p:nvPr/>
                </p:nvSpPr>
                <p:spPr bwMode="hidden">
                  <a:xfrm rot="4898956">
                    <a:off x="2221" y="2683"/>
                    <a:ext cx="1444" cy="247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th-TH" sz="1800" b="1">
                      <a:solidFill>
                        <a:srgbClr val="FFCC00"/>
                      </a:solidFill>
                      <a:effectLst/>
                      <a:latin typeface="Arial" pitchFamily="34" charset="0"/>
                      <a:cs typeface="Angsana New" pitchFamily="18" charset="-34"/>
                    </a:endParaRPr>
                  </a:p>
                </p:txBody>
              </p:sp>
              <p:sp>
                <p:nvSpPr>
                  <p:cNvPr id="153711" name="Freeform 111"/>
                  <p:cNvSpPr>
                    <a:spLocks/>
                  </p:cNvSpPr>
                  <p:nvPr/>
                </p:nvSpPr>
                <p:spPr bwMode="hidden">
                  <a:xfrm rot="4898956">
                    <a:off x="2637" y="3690"/>
                    <a:ext cx="789" cy="38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th-TH" sz="1800" b="1">
                      <a:solidFill>
                        <a:srgbClr val="FFCC00"/>
                      </a:solidFill>
                      <a:effectLst/>
                      <a:latin typeface="Arial" pitchFamily="34" charset="0"/>
                      <a:cs typeface="Angsana New" pitchFamily="18" charset="-34"/>
                    </a:endParaRPr>
                  </a:p>
                </p:txBody>
              </p:sp>
            </p:grpSp>
            <p:grpSp>
              <p:nvGrpSpPr>
                <p:cNvPr id="153691" name="Group 112"/>
                <p:cNvGrpSpPr>
                  <a:grpSpLocks/>
                </p:cNvGrpSpPr>
                <p:nvPr/>
              </p:nvGrpSpPr>
              <p:grpSpPr bwMode="auto"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153713" name="Freeform 113"/>
                  <p:cNvSpPr>
                    <a:spLocks/>
                  </p:cNvSpPr>
                  <p:nvPr/>
                </p:nvSpPr>
                <p:spPr bwMode="hidden">
                  <a:xfrm rot="5755659">
                    <a:off x="1903" y="2758"/>
                    <a:ext cx="1432" cy="18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th-TH" sz="1800" b="1">
                      <a:solidFill>
                        <a:srgbClr val="FFCC00"/>
                      </a:solidFill>
                      <a:effectLst/>
                      <a:latin typeface="Arial" pitchFamily="34" charset="0"/>
                      <a:cs typeface="Angsana New" pitchFamily="18" charset="-34"/>
                    </a:endParaRPr>
                  </a:p>
                </p:txBody>
              </p:sp>
              <p:sp>
                <p:nvSpPr>
                  <p:cNvPr id="153714" name="Freeform 114"/>
                  <p:cNvSpPr>
                    <a:spLocks/>
                  </p:cNvSpPr>
                  <p:nvPr/>
                </p:nvSpPr>
                <p:spPr bwMode="hidden">
                  <a:xfrm rot="5755659">
                    <a:off x="2051" y="3747"/>
                    <a:ext cx="767" cy="294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th-TH" sz="1800" b="1">
                      <a:solidFill>
                        <a:srgbClr val="FFCC00"/>
                      </a:solidFill>
                      <a:effectLst/>
                      <a:latin typeface="Arial" pitchFamily="34" charset="0"/>
                      <a:cs typeface="Angsana New" pitchFamily="18" charset="-34"/>
                    </a:endParaRPr>
                  </a:p>
                </p:txBody>
              </p:sp>
            </p:grpSp>
          </p:grpSp>
          <p:sp>
            <p:nvSpPr>
              <p:cNvPr id="153715" name="Freeform 115"/>
              <p:cNvSpPr>
                <a:spLocks/>
              </p:cNvSpPr>
              <p:nvPr/>
            </p:nvSpPr>
            <p:spPr bwMode="hidden">
              <a:xfrm flipH="1">
                <a:off x="3873" y="934"/>
                <a:ext cx="190" cy="580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h-TH" sz="1800" b="1">
                  <a:solidFill>
                    <a:srgbClr val="FFCC00"/>
                  </a:solidFill>
                  <a:effectLst/>
                  <a:latin typeface="Arial" pitchFamily="34" charset="0"/>
                  <a:cs typeface="Angsana New" pitchFamily="18" charset="-34"/>
                </a:endParaRPr>
              </a:p>
            </p:txBody>
          </p:sp>
          <p:sp>
            <p:nvSpPr>
              <p:cNvPr id="153716" name="Arc 116"/>
              <p:cNvSpPr>
                <a:spLocks/>
              </p:cNvSpPr>
              <p:nvPr/>
            </p:nvSpPr>
            <p:spPr bwMode="hidden">
              <a:xfrm flipH="1">
                <a:off x="3527" y="725"/>
                <a:ext cx="832" cy="900"/>
              </a:xfrm>
              <a:custGeom>
                <a:avLst/>
                <a:gdLst>
                  <a:gd name="G0" fmla="+- 0 0 0"/>
                  <a:gd name="G1" fmla="+- 20897 0 0"/>
                  <a:gd name="G2" fmla="+- 21600 0 0"/>
                  <a:gd name="T0" fmla="*/ 5467 w 21600"/>
                  <a:gd name="T1" fmla="*/ 0 h 21602"/>
                  <a:gd name="T2" fmla="*/ 21589 w 21600"/>
                  <a:gd name="T3" fmla="*/ 21602 h 21602"/>
                  <a:gd name="T4" fmla="*/ 0 w 21600"/>
                  <a:gd name="T5" fmla="*/ 20897 h 21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h-TH" sz="1800" b="1">
                  <a:solidFill>
                    <a:srgbClr val="FFCC00"/>
                  </a:solidFill>
                  <a:effectLst/>
                  <a:latin typeface="Arial" pitchFamily="34" charset="0"/>
                  <a:cs typeface="Angsana New" pitchFamily="18" charset="-34"/>
                </a:endParaRPr>
              </a:p>
            </p:txBody>
          </p:sp>
          <p:sp>
            <p:nvSpPr>
              <p:cNvPr id="153717" name="Arc 117"/>
              <p:cNvSpPr>
                <a:spLocks/>
              </p:cNvSpPr>
              <p:nvPr/>
            </p:nvSpPr>
            <p:spPr bwMode="hidden">
              <a:xfrm flipV="1">
                <a:off x="4278" y="179"/>
                <a:ext cx="1007" cy="802"/>
              </a:xfrm>
              <a:custGeom>
                <a:avLst/>
                <a:gdLst>
                  <a:gd name="G0" fmla="+- 17826 0 0"/>
                  <a:gd name="G1" fmla="+- 0 0 0"/>
                  <a:gd name="G2" fmla="+- 21600 0 0"/>
                  <a:gd name="T0" fmla="*/ 36729 w 36729"/>
                  <a:gd name="T1" fmla="*/ 10451 h 21600"/>
                  <a:gd name="T2" fmla="*/ 0 w 36729"/>
                  <a:gd name="T3" fmla="*/ 12197 h 21600"/>
                  <a:gd name="T4" fmla="*/ 17826 w 36729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6729" h="21600" fill="none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h-TH" sz="1800" b="1">
                  <a:solidFill>
                    <a:srgbClr val="FFCC00"/>
                  </a:solidFill>
                  <a:effectLst/>
                  <a:latin typeface="Arial" pitchFamily="34" charset="0"/>
                  <a:cs typeface="Angsana New" pitchFamily="18" charset="-34"/>
                </a:endParaRPr>
              </a:p>
            </p:txBody>
          </p:sp>
          <p:sp>
            <p:nvSpPr>
              <p:cNvPr id="153718" name="Arc 118"/>
              <p:cNvSpPr>
                <a:spLocks/>
              </p:cNvSpPr>
              <p:nvPr/>
            </p:nvSpPr>
            <p:spPr bwMode="hidden">
              <a:xfrm flipH="1">
                <a:off x="3612" y="580"/>
                <a:ext cx="485" cy="933"/>
              </a:xfrm>
              <a:custGeom>
                <a:avLst/>
                <a:gdLst>
                  <a:gd name="G0" fmla="+- 7340 0 0"/>
                  <a:gd name="G1" fmla="+- 21600 0 0"/>
                  <a:gd name="G2" fmla="+- 21600 0 0"/>
                  <a:gd name="T0" fmla="*/ 0 w 28940"/>
                  <a:gd name="T1" fmla="*/ 1285 h 22305"/>
                  <a:gd name="T2" fmla="*/ 28929 w 28940"/>
                  <a:gd name="T3" fmla="*/ 22305 h 22305"/>
                  <a:gd name="T4" fmla="*/ 7340 w 28940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h-TH" sz="1800" b="1">
                  <a:solidFill>
                    <a:srgbClr val="FFCC00"/>
                  </a:solidFill>
                  <a:effectLst/>
                  <a:latin typeface="Arial" pitchFamily="34" charset="0"/>
                  <a:cs typeface="Angsana New" pitchFamily="18" charset="-34"/>
                </a:endParaRPr>
              </a:p>
            </p:txBody>
          </p:sp>
          <p:sp>
            <p:nvSpPr>
              <p:cNvPr id="153719" name="Arc 119"/>
              <p:cNvSpPr>
                <a:spLocks/>
              </p:cNvSpPr>
              <p:nvPr/>
            </p:nvSpPr>
            <p:spPr bwMode="hidden">
              <a:xfrm flipH="1">
                <a:off x="3267" y="628"/>
                <a:ext cx="791" cy="928"/>
              </a:xfrm>
              <a:custGeom>
                <a:avLst/>
                <a:gdLst>
                  <a:gd name="G0" fmla="+- 8873 0 0"/>
                  <a:gd name="G1" fmla="+- 21600 0 0"/>
                  <a:gd name="G2" fmla="+- 21600 0 0"/>
                  <a:gd name="T0" fmla="*/ 0 w 30473"/>
                  <a:gd name="T1" fmla="*/ 1907 h 22305"/>
                  <a:gd name="T2" fmla="*/ 30462 w 30473"/>
                  <a:gd name="T3" fmla="*/ 22305 h 22305"/>
                  <a:gd name="T4" fmla="*/ 8873 w 30473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0473" h="22305" fill="none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h-TH" sz="1800" b="1">
                  <a:solidFill>
                    <a:srgbClr val="FFCC00"/>
                  </a:solidFill>
                  <a:effectLst/>
                  <a:latin typeface="Arial" pitchFamily="34" charset="0"/>
                  <a:cs typeface="Angsana New" pitchFamily="18" charset="-34"/>
                </a:endParaRPr>
              </a:p>
            </p:txBody>
          </p:sp>
          <p:sp>
            <p:nvSpPr>
              <p:cNvPr id="153720" name="Arc 120"/>
              <p:cNvSpPr>
                <a:spLocks/>
              </p:cNvSpPr>
              <p:nvPr/>
            </p:nvSpPr>
            <p:spPr bwMode="hidden">
              <a:xfrm flipH="1">
                <a:off x="3197" y="458"/>
                <a:ext cx="932" cy="933"/>
              </a:xfrm>
              <a:custGeom>
                <a:avLst/>
                <a:gdLst>
                  <a:gd name="G0" fmla="+- 12855 0 0"/>
                  <a:gd name="G1" fmla="+- 21600 0 0"/>
                  <a:gd name="G2" fmla="+- 21600 0 0"/>
                  <a:gd name="T0" fmla="*/ 0 w 34455"/>
                  <a:gd name="T1" fmla="*/ 4241 h 22305"/>
                  <a:gd name="T2" fmla="*/ 34444 w 34455"/>
                  <a:gd name="T3" fmla="*/ 22305 h 22305"/>
                  <a:gd name="T4" fmla="*/ 12855 w 34455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h-TH" sz="1800" b="1">
                  <a:solidFill>
                    <a:srgbClr val="FFCC00"/>
                  </a:solidFill>
                  <a:effectLst/>
                  <a:latin typeface="Arial" pitchFamily="34" charset="0"/>
                  <a:cs typeface="Angsana New" pitchFamily="18" charset="-34"/>
                </a:endParaRPr>
              </a:p>
            </p:txBody>
          </p:sp>
          <p:sp>
            <p:nvSpPr>
              <p:cNvPr id="153721" name="Arc 121"/>
              <p:cNvSpPr>
                <a:spLocks/>
              </p:cNvSpPr>
              <p:nvPr/>
            </p:nvSpPr>
            <p:spPr bwMode="hidden">
              <a:xfrm>
                <a:off x="4229" y="589"/>
                <a:ext cx="149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h-TH" sz="1800" b="1">
                  <a:solidFill>
                    <a:srgbClr val="FFCC00"/>
                  </a:solidFill>
                  <a:effectLst/>
                  <a:latin typeface="Arial" pitchFamily="34" charset="0"/>
                  <a:cs typeface="Angsana New" pitchFamily="18" charset="-34"/>
                </a:endParaRPr>
              </a:p>
            </p:txBody>
          </p:sp>
          <p:sp>
            <p:nvSpPr>
              <p:cNvPr id="153722" name="Arc 122"/>
              <p:cNvSpPr>
                <a:spLocks/>
              </p:cNvSpPr>
              <p:nvPr/>
            </p:nvSpPr>
            <p:spPr bwMode="hidden">
              <a:xfrm>
                <a:off x="4269" y="585"/>
                <a:ext cx="393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h-TH" sz="1800" b="1">
                  <a:solidFill>
                    <a:srgbClr val="FFCC00"/>
                  </a:solidFill>
                  <a:effectLst/>
                  <a:latin typeface="Arial" pitchFamily="34" charset="0"/>
                  <a:cs typeface="Angsana New" pitchFamily="18" charset="-34"/>
                </a:endParaRPr>
              </a:p>
            </p:txBody>
          </p:sp>
          <p:sp>
            <p:nvSpPr>
              <p:cNvPr id="153723" name="Arc 123"/>
              <p:cNvSpPr>
                <a:spLocks/>
              </p:cNvSpPr>
              <p:nvPr/>
            </p:nvSpPr>
            <p:spPr bwMode="hidden">
              <a:xfrm>
                <a:off x="4302" y="463"/>
                <a:ext cx="558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h-TH" sz="1800" b="1">
                  <a:solidFill>
                    <a:srgbClr val="FFCC00"/>
                  </a:solidFill>
                  <a:effectLst/>
                  <a:latin typeface="Arial" pitchFamily="34" charset="0"/>
                  <a:cs typeface="Angsana New" pitchFamily="18" charset="-34"/>
                </a:endParaRPr>
              </a:p>
            </p:txBody>
          </p:sp>
          <p:sp>
            <p:nvSpPr>
              <p:cNvPr id="153724" name="Freeform 124"/>
              <p:cNvSpPr>
                <a:spLocks/>
              </p:cNvSpPr>
              <p:nvPr/>
            </p:nvSpPr>
            <p:spPr bwMode="hidden">
              <a:xfrm>
                <a:off x="4410" y="1033"/>
                <a:ext cx="188" cy="580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h-TH" sz="1800" b="1">
                  <a:solidFill>
                    <a:srgbClr val="FFCC00"/>
                  </a:solidFill>
                  <a:effectLst/>
                  <a:latin typeface="Arial" pitchFamily="34" charset="0"/>
                  <a:cs typeface="Angsana New" pitchFamily="18" charset="-34"/>
                </a:endParaRPr>
              </a:p>
            </p:txBody>
          </p:sp>
          <p:sp>
            <p:nvSpPr>
              <p:cNvPr id="153725" name="Freeform 125"/>
              <p:cNvSpPr>
                <a:spLocks/>
              </p:cNvSpPr>
              <p:nvPr/>
            </p:nvSpPr>
            <p:spPr bwMode="hidden">
              <a:xfrm rot="19660755" flipV="1">
                <a:off x="4114" y="843"/>
                <a:ext cx="171" cy="326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h-TH" sz="1800" b="1">
                  <a:solidFill>
                    <a:srgbClr val="FFCC00"/>
                  </a:solidFill>
                  <a:effectLst/>
                  <a:latin typeface="Arial" pitchFamily="34" charset="0"/>
                  <a:cs typeface="Angsana New" pitchFamily="18" charset="-34"/>
                </a:endParaRPr>
              </a:p>
            </p:txBody>
          </p:sp>
          <p:sp>
            <p:nvSpPr>
              <p:cNvPr id="153726" name="Arc 126"/>
              <p:cNvSpPr>
                <a:spLocks/>
              </p:cNvSpPr>
              <p:nvPr/>
            </p:nvSpPr>
            <p:spPr bwMode="hidden">
              <a:xfrm flipH="1">
                <a:off x="3144" y="319"/>
                <a:ext cx="996" cy="933"/>
              </a:xfrm>
              <a:custGeom>
                <a:avLst/>
                <a:gdLst>
                  <a:gd name="G0" fmla="+- 15230 0 0"/>
                  <a:gd name="G1" fmla="+- 21600 0 0"/>
                  <a:gd name="G2" fmla="+- 21600 0 0"/>
                  <a:gd name="T0" fmla="*/ 0 w 36830"/>
                  <a:gd name="T1" fmla="*/ 6283 h 22305"/>
                  <a:gd name="T2" fmla="*/ 36819 w 36830"/>
                  <a:gd name="T3" fmla="*/ 22305 h 22305"/>
                  <a:gd name="T4" fmla="*/ 15230 w 36830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6830" h="22305" fill="none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h-TH" sz="1800" b="1">
                  <a:solidFill>
                    <a:srgbClr val="FFCC00"/>
                  </a:solidFill>
                  <a:effectLst/>
                  <a:latin typeface="Arial" pitchFamily="34" charset="0"/>
                  <a:cs typeface="Angsana New" pitchFamily="18" charset="-34"/>
                </a:endParaRPr>
              </a:p>
            </p:txBody>
          </p:sp>
          <p:sp>
            <p:nvSpPr>
              <p:cNvPr id="153727" name="Arc 127"/>
              <p:cNvSpPr>
                <a:spLocks/>
              </p:cNvSpPr>
              <p:nvPr/>
            </p:nvSpPr>
            <p:spPr bwMode="hidden">
              <a:xfrm flipH="1">
                <a:off x="3426" y="122"/>
                <a:ext cx="724" cy="899"/>
              </a:xfrm>
              <a:custGeom>
                <a:avLst/>
                <a:gdLst>
                  <a:gd name="G0" fmla="+- 18231 0 0"/>
                  <a:gd name="G1" fmla="+- 21600 0 0"/>
                  <a:gd name="G2" fmla="+- 21600 0 0"/>
                  <a:gd name="T0" fmla="*/ 0 w 31881"/>
                  <a:gd name="T1" fmla="*/ 10016 h 21600"/>
                  <a:gd name="T2" fmla="*/ 31881 w 31881"/>
                  <a:gd name="T3" fmla="*/ 4860 h 21600"/>
                  <a:gd name="T4" fmla="*/ 18231 w 31881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881" h="21600" fill="none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h-TH" sz="1800" b="1">
                  <a:solidFill>
                    <a:srgbClr val="FFCC00"/>
                  </a:solidFill>
                  <a:effectLst/>
                  <a:latin typeface="Arial" pitchFamily="34" charset="0"/>
                  <a:cs typeface="Angsana New" pitchFamily="18" charset="-34"/>
                </a:endParaRPr>
              </a:p>
            </p:txBody>
          </p:sp>
          <p:sp>
            <p:nvSpPr>
              <p:cNvPr id="153728" name="Arc 128"/>
              <p:cNvSpPr>
                <a:spLocks/>
              </p:cNvSpPr>
              <p:nvPr/>
            </p:nvSpPr>
            <p:spPr bwMode="hidden">
              <a:xfrm>
                <a:off x="4199" y="502"/>
                <a:ext cx="297" cy="901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1146"/>
                  <a:gd name="T1" fmla="*/ 4512 h 21600"/>
                  <a:gd name="T2" fmla="*/ 31146 w 31146"/>
                  <a:gd name="T3" fmla="*/ 9561 h 21600"/>
                  <a:gd name="T4" fmla="*/ 13212 w 31146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146" h="21600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h-TH" sz="1800" b="1">
                  <a:solidFill>
                    <a:srgbClr val="FFCC00"/>
                  </a:solidFill>
                  <a:effectLst/>
                  <a:latin typeface="Arial" pitchFamily="34" charset="0"/>
                  <a:cs typeface="Angsana New" pitchFamily="18" charset="-34"/>
                </a:endParaRPr>
              </a:p>
            </p:txBody>
          </p:sp>
          <p:sp>
            <p:nvSpPr>
              <p:cNvPr id="153729" name="Freeform 129"/>
              <p:cNvSpPr>
                <a:spLocks/>
              </p:cNvSpPr>
              <p:nvPr/>
            </p:nvSpPr>
            <p:spPr bwMode="hidden">
              <a:xfrm flipH="1">
                <a:off x="3307" y="981"/>
                <a:ext cx="426" cy="598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h-TH" sz="1800" b="1">
                  <a:solidFill>
                    <a:srgbClr val="FFCC00"/>
                  </a:solidFill>
                  <a:effectLst/>
                  <a:latin typeface="Arial" pitchFamily="34" charset="0"/>
                  <a:cs typeface="Angsana New" pitchFamily="18" charset="-34"/>
                </a:endParaRPr>
              </a:p>
            </p:txBody>
          </p:sp>
          <p:sp>
            <p:nvSpPr>
              <p:cNvPr id="153730" name="Freeform 130"/>
              <p:cNvSpPr>
                <a:spLocks/>
              </p:cNvSpPr>
              <p:nvPr/>
            </p:nvSpPr>
            <p:spPr bwMode="hidden">
              <a:xfrm flipH="1">
                <a:off x="3507" y="350"/>
                <a:ext cx="273" cy="59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h-TH" sz="1800" b="1">
                  <a:solidFill>
                    <a:srgbClr val="FFCC00"/>
                  </a:solidFill>
                  <a:effectLst/>
                  <a:latin typeface="Arial" pitchFamily="34" charset="0"/>
                  <a:cs typeface="Angsana New" pitchFamily="18" charset="-34"/>
                </a:endParaRPr>
              </a:p>
            </p:txBody>
          </p:sp>
          <p:sp>
            <p:nvSpPr>
              <p:cNvPr id="153731" name="Freeform 131"/>
              <p:cNvSpPr>
                <a:spLocks/>
              </p:cNvSpPr>
              <p:nvPr/>
            </p:nvSpPr>
            <p:spPr bwMode="hidden">
              <a:xfrm flipH="1">
                <a:off x="3821" y="172"/>
                <a:ext cx="164" cy="59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h-TH" sz="1800" b="1">
                  <a:solidFill>
                    <a:srgbClr val="FFCC00"/>
                  </a:solidFill>
                  <a:effectLst/>
                  <a:latin typeface="Arial" pitchFamily="34" charset="0"/>
                  <a:cs typeface="Angsana New" pitchFamily="18" charset="-34"/>
                </a:endParaRPr>
              </a:p>
            </p:txBody>
          </p:sp>
          <p:sp>
            <p:nvSpPr>
              <p:cNvPr id="153732" name="Freeform 132"/>
              <p:cNvSpPr>
                <a:spLocks/>
              </p:cNvSpPr>
              <p:nvPr/>
            </p:nvSpPr>
            <p:spPr bwMode="hidden">
              <a:xfrm>
                <a:off x="4841" y="894"/>
                <a:ext cx="395" cy="628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h-TH" sz="1800" b="1">
                  <a:solidFill>
                    <a:srgbClr val="FFCC00"/>
                  </a:solidFill>
                  <a:effectLst/>
                  <a:latin typeface="Arial" pitchFamily="34" charset="0"/>
                  <a:cs typeface="Angsana New" pitchFamily="18" charset="-34"/>
                </a:endParaRPr>
              </a:p>
            </p:txBody>
          </p:sp>
          <p:sp>
            <p:nvSpPr>
              <p:cNvPr id="153733" name="Freeform 133"/>
              <p:cNvSpPr>
                <a:spLocks/>
              </p:cNvSpPr>
              <p:nvPr/>
            </p:nvSpPr>
            <p:spPr bwMode="hidden">
              <a:xfrm>
                <a:off x="4636" y="576"/>
                <a:ext cx="594" cy="41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h-TH" sz="1800" b="1">
                  <a:solidFill>
                    <a:srgbClr val="FFCC00"/>
                  </a:solidFill>
                  <a:effectLst/>
                  <a:latin typeface="Arial" pitchFamily="34" charset="0"/>
                  <a:cs typeface="Angsana New" pitchFamily="18" charset="-34"/>
                </a:endParaRPr>
              </a:p>
            </p:txBody>
          </p:sp>
          <p:sp>
            <p:nvSpPr>
              <p:cNvPr id="153734" name="Freeform 134"/>
              <p:cNvSpPr>
                <a:spLocks/>
              </p:cNvSpPr>
              <p:nvPr/>
            </p:nvSpPr>
            <p:spPr bwMode="hidden">
              <a:xfrm>
                <a:off x="4658" y="132"/>
                <a:ext cx="260" cy="55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h-TH" sz="1800" b="1">
                  <a:solidFill>
                    <a:srgbClr val="FFCC00"/>
                  </a:solidFill>
                  <a:effectLst/>
                  <a:latin typeface="Arial" pitchFamily="34" charset="0"/>
                  <a:cs typeface="Angsana New" pitchFamily="18" charset="-34"/>
                </a:endParaRPr>
              </a:p>
            </p:txBody>
          </p:sp>
          <p:sp>
            <p:nvSpPr>
              <p:cNvPr id="153735" name="Freeform 135"/>
              <p:cNvSpPr>
                <a:spLocks/>
              </p:cNvSpPr>
              <p:nvPr/>
            </p:nvSpPr>
            <p:spPr bwMode="hidden">
              <a:xfrm rot="20253369">
                <a:off x="4401" y="599"/>
                <a:ext cx="175" cy="32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h-TH" sz="1800" b="1">
                  <a:solidFill>
                    <a:srgbClr val="FFCC00"/>
                  </a:solidFill>
                  <a:effectLst/>
                  <a:latin typeface="Arial" pitchFamily="34" charset="0"/>
                  <a:cs typeface="Angsana New" pitchFamily="18" charset="-34"/>
                </a:endParaRPr>
              </a:p>
            </p:txBody>
          </p:sp>
          <p:sp>
            <p:nvSpPr>
              <p:cNvPr id="153736" name="Freeform 136"/>
              <p:cNvSpPr>
                <a:spLocks/>
              </p:cNvSpPr>
              <p:nvPr/>
            </p:nvSpPr>
            <p:spPr bwMode="hidden">
              <a:xfrm rot="1346631" flipH="1">
                <a:off x="3783" y="589"/>
                <a:ext cx="172" cy="330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h-TH" sz="1800" b="1">
                  <a:solidFill>
                    <a:srgbClr val="FFCC00"/>
                  </a:solidFill>
                  <a:effectLst/>
                  <a:latin typeface="Arial" pitchFamily="34" charset="0"/>
                  <a:cs typeface="Angsana New" pitchFamily="18" charset="-34"/>
                </a:endParaRPr>
              </a:p>
            </p:txBody>
          </p:sp>
        </p:grpSp>
      </p:grpSp>
      <p:sp>
        <p:nvSpPr>
          <p:cNvPr id="47107" name="Rectangle 137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1625"/>
            <a:ext cx="7772400" cy="146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คลิกเพื่อแก้ไขลักษณะชื่อเรื่องต้นแบบ</a:t>
            </a:r>
          </a:p>
        </p:txBody>
      </p:sp>
      <p:sp>
        <p:nvSpPr>
          <p:cNvPr id="47108" name="Rectangle 1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</a:p>
        </p:txBody>
      </p:sp>
      <p:sp>
        <p:nvSpPr>
          <p:cNvPr id="153739" name="Rectangle 13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rgbClr val="FFCC00"/>
                </a:solidFill>
                <a:latin typeface="+mn-lt"/>
              </a:defRPr>
            </a:lvl1pPr>
          </a:lstStyle>
          <a:p>
            <a:pPr>
              <a:defRPr/>
            </a:pPr>
            <a:fld id="{2509DFA9-A197-47D7-A57E-F71AE57F88E2}" type="datetimeFigureOut">
              <a:rPr lang="en-US">
                <a:effectLst/>
                <a:cs typeface="Angsana New" pitchFamily="18" charset="-34"/>
              </a:rPr>
              <a:pPr>
                <a:defRPr/>
              </a:pPr>
              <a:t>4/2/2015</a:t>
            </a:fld>
            <a:endParaRPr lang="th-TH">
              <a:effectLst/>
              <a:cs typeface="Angsana New" pitchFamily="18" charset="-34"/>
            </a:endParaRPr>
          </a:p>
        </p:txBody>
      </p:sp>
      <p:sp>
        <p:nvSpPr>
          <p:cNvPr id="153740" name="Rectangle 14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rgbClr val="FFCC00"/>
                </a:solidFill>
                <a:latin typeface="+mn-lt"/>
              </a:defRPr>
            </a:lvl1pPr>
          </a:lstStyle>
          <a:p>
            <a:pPr>
              <a:defRPr/>
            </a:pPr>
            <a:endParaRPr lang="th-TH">
              <a:effectLst/>
              <a:cs typeface="Angsana New" pitchFamily="18" charset="-34"/>
            </a:endParaRPr>
          </a:p>
        </p:txBody>
      </p:sp>
      <p:sp>
        <p:nvSpPr>
          <p:cNvPr id="153741" name="Rectangle 14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rgbClr val="FFCC00"/>
                </a:solidFill>
                <a:latin typeface="+mn-lt"/>
              </a:defRPr>
            </a:lvl1pPr>
          </a:lstStyle>
          <a:p>
            <a:pPr>
              <a:defRPr/>
            </a:pPr>
            <a:fld id="{4C8163CF-40EF-4C68-996F-7CF8D16AFBEF}" type="slidenum">
              <a:rPr lang="en-US">
                <a:effectLst/>
                <a:cs typeface="Angsana New" pitchFamily="18" charset="-34"/>
              </a:rPr>
              <a:pPr>
                <a:defRPr/>
              </a:pPr>
              <a:t>‹#›</a:t>
            </a:fld>
            <a:endParaRPr lang="th-TH">
              <a:effectLst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13975040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6277" r:id="rId1"/>
    <p:sldLayoutId id="2147486278" r:id="rId2"/>
    <p:sldLayoutId id="2147486279" r:id="rId3"/>
    <p:sldLayoutId id="2147486280" r:id="rId4"/>
    <p:sldLayoutId id="2147486281" r:id="rId5"/>
    <p:sldLayoutId id="2147486282" r:id="rId6"/>
    <p:sldLayoutId id="2147486283" r:id="rId7"/>
    <p:sldLayoutId id="2147486284" r:id="rId8"/>
    <p:sldLayoutId id="2147486285" r:id="rId9"/>
    <p:sldLayoutId id="2147486286" r:id="rId10"/>
    <p:sldLayoutId id="2147486287" r:id="rId11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  <a:cs typeface="Angsana New" pitchFamily="18" charset="-34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  <a:cs typeface="Angsana New" pitchFamily="18" charset="-34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  <a:cs typeface="Angsana New" pitchFamily="18" charset="-34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  <a:cs typeface="Angsana New" pitchFamily="18" charset="-34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  <a:cs typeface="Angsana New" pitchFamily="18" charset="-34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  <a:cs typeface="Angsana New" pitchFamily="18" charset="-34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  <a:cs typeface="Angsana New" pitchFamily="18" charset="-34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  <a:cs typeface="Angsana New" pitchFamily="18" charset="-34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•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imes New Roman" pitchFamily="18" charset="0"/>
        <a:buChar char="−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50" name="Group 2"/>
          <p:cNvGrpSpPr>
            <a:grpSpLocks/>
          </p:cNvGrpSpPr>
          <p:nvPr/>
        </p:nvGrpSpPr>
        <p:grpSpPr bwMode="auto">
          <a:xfrm>
            <a:off x="319088" y="1828800"/>
            <a:ext cx="8824912" cy="5029200"/>
            <a:chOff x="201" y="1152"/>
            <a:chExt cx="5559" cy="3168"/>
          </a:xfrm>
        </p:grpSpPr>
        <p:sp>
          <p:nvSpPr>
            <p:cNvPr id="492547" name="Freeform 3"/>
            <p:cNvSpPr>
              <a:spLocks/>
            </p:cNvSpPr>
            <p:nvPr/>
          </p:nvSpPr>
          <p:spPr bwMode="ltGray">
            <a:xfrm>
              <a:off x="528" y="2909"/>
              <a:ext cx="5232" cy="14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492548" name="Freeform 4"/>
            <p:cNvSpPr>
              <a:spLocks/>
            </p:cNvSpPr>
            <p:nvPr/>
          </p:nvSpPr>
          <p:spPr bwMode="ltGray">
            <a:xfrm>
              <a:off x="210" y="1152"/>
              <a:ext cx="5550" cy="3168"/>
            </a:xfrm>
            <a:custGeom>
              <a:avLst/>
              <a:gdLst/>
              <a:ahLst/>
              <a:cxnLst>
                <a:cxn ang="0">
                  <a:pos x="330" y="1764"/>
                </a:cxn>
                <a:cxn ang="0">
                  <a:pos x="0" y="1764"/>
                </a:cxn>
                <a:cxn ang="0">
                  <a:pos x="0" y="3168"/>
                </a:cxn>
                <a:cxn ang="0">
                  <a:pos x="5550" y="3168"/>
                </a:cxn>
                <a:cxn ang="0">
                  <a:pos x="5550" y="0"/>
                </a:cxn>
                <a:cxn ang="0">
                  <a:pos x="330" y="0"/>
                </a:cxn>
                <a:cxn ang="0">
                  <a:pos x="330" y="1764"/>
                </a:cxn>
              </a:cxnLst>
              <a:rect l="0" t="0" r="r" b="b"/>
              <a:pathLst>
                <a:path w="5550" h="3168">
                  <a:moveTo>
                    <a:pt x="330" y="1764"/>
                  </a:moveTo>
                  <a:lnTo>
                    <a:pt x="0" y="1764"/>
                  </a:lnTo>
                  <a:lnTo>
                    <a:pt x="0" y="3168"/>
                  </a:lnTo>
                  <a:lnTo>
                    <a:pt x="5550" y="3168"/>
                  </a:lnTo>
                  <a:lnTo>
                    <a:pt x="5550" y="0"/>
                  </a:lnTo>
                  <a:lnTo>
                    <a:pt x="330" y="0"/>
                  </a:lnTo>
                  <a:lnTo>
                    <a:pt x="330" y="1764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492549" name="Freeform 5"/>
            <p:cNvSpPr>
              <a:spLocks/>
            </p:cNvSpPr>
            <p:nvPr/>
          </p:nvSpPr>
          <p:spPr bwMode="ltGray">
            <a:xfrm>
              <a:off x="528" y="2932"/>
              <a:ext cx="5232" cy="13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alpha val="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492550" name="Freeform 6"/>
            <p:cNvSpPr>
              <a:spLocks/>
            </p:cNvSpPr>
            <p:nvPr/>
          </p:nvSpPr>
          <p:spPr bwMode="ltGray">
            <a:xfrm>
              <a:off x="528" y="1152"/>
              <a:ext cx="4607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492551" name="Freeform 7"/>
            <p:cNvSpPr>
              <a:spLocks/>
            </p:cNvSpPr>
            <p:nvPr/>
          </p:nvSpPr>
          <p:spPr bwMode="ltGray">
            <a:xfrm>
              <a:off x="528" y="1152"/>
              <a:ext cx="29" cy="178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492552" name="Freeform 8"/>
            <p:cNvSpPr>
              <a:spLocks/>
            </p:cNvSpPr>
            <p:nvPr/>
          </p:nvSpPr>
          <p:spPr bwMode="ltGray">
            <a:xfrm>
              <a:off x="527" y="2904"/>
              <a:ext cx="29" cy="1416"/>
            </a:xfrm>
            <a:custGeom>
              <a:avLst/>
              <a:gdLst/>
              <a:ahLst/>
              <a:cxnLst>
                <a:cxn ang="0">
                  <a:pos x="0" y="1416"/>
                </a:cxn>
                <a:cxn ang="0">
                  <a:pos x="29" y="1416"/>
                </a:cxn>
                <a:cxn ang="0">
                  <a:pos x="28" y="24"/>
                </a:cxn>
                <a:cxn ang="0">
                  <a:pos x="0" y="0"/>
                </a:cxn>
                <a:cxn ang="0">
                  <a:pos x="0" y="1416"/>
                </a:cxn>
              </a:cxnLst>
              <a:rect l="0" t="0" r="r" b="b"/>
              <a:pathLst>
                <a:path w="29" h="1416">
                  <a:moveTo>
                    <a:pt x="0" y="1416"/>
                  </a:moveTo>
                  <a:lnTo>
                    <a:pt x="29" y="1416"/>
                  </a:lnTo>
                  <a:lnTo>
                    <a:pt x="28" y="24"/>
                  </a:lnTo>
                  <a:lnTo>
                    <a:pt x="0" y="0"/>
                  </a:lnTo>
                  <a:lnTo>
                    <a:pt x="0" y="1416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492553" name="Freeform 9"/>
            <p:cNvSpPr>
              <a:spLocks/>
            </p:cNvSpPr>
            <p:nvPr/>
          </p:nvSpPr>
          <p:spPr bwMode="ltGray">
            <a:xfrm>
              <a:off x="201" y="2904"/>
              <a:ext cx="2879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492554" name="Freeform 10"/>
            <p:cNvSpPr>
              <a:spLocks/>
            </p:cNvSpPr>
            <p:nvPr/>
          </p:nvSpPr>
          <p:spPr bwMode="ltGray">
            <a:xfrm>
              <a:off x="201" y="2904"/>
              <a:ext cx="30" cy="14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10001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th-TH"/>
            </a:p>
          </p:txBody>
        </p:sp>
      </p:grpSp>
      <p:sp>
        <p:nvSpPr>
          <p:cNvPr id="492555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fld id="{03D97D6E-D53F-4DBD-9C1F-030E02C038CB}" type="datetime1">
              <a:rPr lang="en-US">
                <a:solidFill>
                  <a:srgbClr val="FFFFFF"/>
                </a:solidFill>
              </a:rPr>
              <a:pPr>
                <a:defRPr/>
              </a:pPr>
              <a:t>4/2/2015</a:t>
            </a:fld>
            <a:endParaRPr lang="th-TH">
              <a:solidFill>
                <a:srgbClr val="FFFFFF"/>
              </a:solidFill>
            </a:endParaRPr>
          </a:p>
        </p:txBody>
      </p:sp>
      <p:sp>
        <p:nvSpPr>
          <p:cNvPr id="492556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h-TH">
              <a:solidFill>
                <a:srgbClr val="FFFFFF"/>
              </a:solidFill>
            </a:endParaRPr>
          </a:p>
        </p:txBody>
      </p:sp>
      <p:sp>
        <p:nvSpPr>
          <p:cNvPr id="49255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7375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fld id="{C7386FA6-6D4A-4558-B404-CD6897CA33D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FFFFFF"/>
              </a:solidFill>
            </a:endParaRPr>
          </a:p>
        </p:txBody>
      </p:sp>
      <p:sp>
        <p:nvSpPr>
          <p:cNvPr id="492558" name="Rectangle 14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44475"/>
            <a:ext cx="8385175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คลิกเพื่อแก้ไขลักษณะต้นแบบชื่อเรื่อง</a:t>
            </a:r>
          </a:p>
        </p:txBody>
      </p:sp>
      <p:sp>
        <p:nvSpPr>
          <p:cNvPr id="492559" name="Rectangle 15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838200" y="1905000"/>
            <a:ext cx="800735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</a:p>
        </p:txBody>
      </p:sp>
    </p:spTree>
    <p:extLst>
      <p:ext uri="{BB962C8B-B14F-4D97-AF65-F5344CB8AC3E}">
        <p14:creationId xmlns:p14="http://schemas.microsoft.com/office/powerpoint/2010/main" val="33897544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6289" r:id="rId1"/>
    <p:sldLayoutId id="2147486290" r:id="rId2"/>
    <p:sldLayoutId id="2147486291" r:id="rId3"/>
    <p:sldLayoutId id="2147486292" r:id="rId4"/>
    <p:sldLayoutId id="2147486293" r:id="rId5"/>
    <p:sldLayoutId id="2147486294" r:id="rId6"/>
    <p:sldLayoutId id="2147486295" r:id="rId7"/>
    <p:sldLayoutId id="2147486296" r:id="rId8"/>
    <p:sldLayoutId id="2147486297" r:id="rId9"/>
    <p:sldLayoutId id="2147486298" r:id="rId10"/>
    <p:sldLayoutId id="2147486299" r:id="rId11"/>
    <p:sldLayoutId id="2147486300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ngsana New" pitchFamily="18" charset="-34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ngsana New" pitchFamily="18" charset="-34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ngsana New" pitchFamily="18" charset="-34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ngsana New" pitchFamily="18" charset="-34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ngsana New" pitchFamily="18" charset="-34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ngsana New" pitchFamily="18" charset="-34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ngsana New" pitchFamily="18" charset="-34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ngsana New" pitchFamily="18" charset="-34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74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514051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/>
              <a:ahLst/>
              <a:cxnLst>
                <a:cxn ang="0">
                  <a:pos x="744" y="1669"/>
                </a:cxn>
                <a:cxn ang="0">
                  <a:pos x="852" y="1400"/>
                </a:cxn>
                <a:cxn ang="0">
                  <a:pos x="876" y="1171"/>
                </a:cxn>
                <a:cxn ang="0">
                  <a:pos x="979" y="1370"/>
                </a:cxn>
                <a:cxn ang="0">
                  <a:pos x="1231" y="1621"/>
                </a:cxn>
                <a:cxn ang="0">
                  <a:pos x="1471" y="1693"/>
                </a:cxn>
                <a:cxn ang="0">
                  <a:pos x="1819" y="1678"/>
                </a:cxn>
                <a:cxn ang="0">
                  <a:pos x="1893" y="1513"/>
                </a:cxn>
                <a:cxn ang="0">
                  <a:pos x="1874" y="1285"/>
                </a:cxn>
                <a:cxn ang="0">
                  <a:pos x="1783" y="967"/>
                </a:cxn>
                <a:cxn ang="0">
                  <a:pos x="1289" y="873"/>
                </a:cxn>
                <a:cxn ang="0">
                  <a:pos x="1549" y="745"/>
                </a:cxn>
                <a:cxn ang="0">
                  <a:pos x="1753" y="732"/>
                </a:cxn>
                <a:cxn ang="0">
                  <a:pos x="2107" y="618"/>
                </a:cxn>
                <a:cxn ang="0">
                  <a:pos x="2377" y="438"/>
                </a:cxn>
                <a:cxn ang="0">
                  <a:pos x="2420" y="343"/>
                </a:cxn>
                <a:cxn ang="0">
                  <a:pos x="2077" y="331"/>
                </a:cxn>
                <a:cxn ang="0">
                  <a:pos x="1951" y="301"/>
                </a:cxn>
                <a:cxn ang="0">
                  <a:pos x="1645" y="289"/>
                </a:cxn>
                <a:cxn ang="0">
                  <a:pos x="1297" y="408"/>
                </a:cxn>
                <a:cxn ang="0">
                  <a:pos x="1308" y="337"/>
                </a:cxn>
                <a:cxn ang="0">
                  <a:pos x="1453" y="168"/>
                </a:cxn>
                <a:cxn ang="0">
                  <a:pos x="1477" y="36"/>
                </a:cxn>
                <a:cxn ang="0">
                  <a:pos x="1417" y="24"/>
                </a:cxn>
                <a:cxn ang="0">
                  <a:pos x="1189" y="102"/>
                </a:cxn>
                <a:cxn ang="0">
                  <a:pos x="1026" y="144"/>
                </a:cxn>
                <a:cxn ang="0">
                  <a:pos x="889" y="331"/>
                </a:cxn>
                <a:cxn ang="0">
                  <a:pos x="726" y="480"/>
                </a:cxn>
                <a:cxn ang="0">
                  <a:pos x="643" y="540"/>
                </a:cxn>
                <a:cxn ang="0">
                  <a:pos x="600" y="516"/>
                </a:cxn>
                <a:cxn ang="0">
                  <a:pos x="552" y="486"/>
                </a:cxn>
                <a:cxn ang="0">
                  <a:pos x="528" y="462"/>
                </a:cxn>
                <a:cxn ang="0">
                  <a:pos x="474" y="426"/>
                </a:cxn>
                <a:cxn ang="0">
                  <a:pos x="415" y="390"/>
                </a:cxn>
                <a:cxn ang="0">
                  <a:pos x="366" y="366"/>
                </a:cxn>
                <a:cxn ang="0">
                  <a:pos x="192" y="234"/>
                </a:cxn>
                <a:cxn ang="0">
                  <a:pos x="570" y="564"/>
                </a:cxn>
                <a:cxn ang="0">
                  <a:pos x="444" y="732"/>
                </a:cxn>
                <a:cxn ang="0">
                  <a:pos x="318" y="787"/>
                </a:cxn>
                <a:cxn ang="0">
                  <a:pos x="127" y="853"/>
                </a:cxn>
                <a:cxn ang="0">
                  <a:pos x="0" y="1165"/>
                </a:cxn>
                <a:cxn ang="0">
                  <a:pos x="372" y="1015"/>
                </a:cxn>
                <a:cxn ang="0">
                  <a:pos x="222" y="1262"/>
                </a:cxn>
                <a:cxn ang="0">
                  <a:pos x="139" y="1459"/>
                </a:cxn>
                <a:cxn ang="0">
                  <a:pos x="102" y="1495"/>
                </a:cxn>
                <a:cxn ang="0">
                  <a:pos x="84" y="1519"/>
                </a:cxn>
                <a:cxn ang="0">
                  <a:pos x="96" y="1537"/>
                </a:cxn>
                <a:cxn ang="0">
                  <a:pos x="127" y="1567"/>
                </a:cxn>
                <a:cxn ang="0">
                  <a:pos x="145" y="1633"/>
                </a:cxn>
                <a:cxn ang="0">
                  <a:pos x="156" y="1693"/>
                </a:cxn>
                <a:cxn ang="0">
                  <a:pos x="162" y="1723"/>
                </a:cxn>
                <a:cxn ang="0">
                  <a:pos x="216" y="1802"/>
                </a:cxn>
                <a:cxn ang="0">
                  <a:pos x="228" y="1850"/>
                </a:cxn>
                <a:cxn ang="0">
                  <a:pos x="240" y="1904"/>
                </a:cxn>
                <a:cxn ang="0">
                  <a:pos x="246" y="1922"/>
                </a:cxn>
                <a:cxn ang="0">
                  <a:pos x="258" y="1970"/>
                </a:cxn>
                <a:cxn ang="0">
                  <a:pos x="462" y="1922"/>
                </a:cxn>
                <a:cxn ang="0">
                  <a:pos x="624" y="1778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514052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/>
              <a:ahLst/>
              <a:cxnLst>
                <a:cxn ang="0">
                  <a:pos x="580" y="1043"/>
                </a:cxn>
                <a:cxn ang="0">
                  <a:pos x="544" y="683"/>
                </a:cxn>
                <a:cxn ang="0">
                  <a:pos x="670" y="395"/>
                </a:cxn>
                <a:cxn ang="0">
                  <a:pos x="927" y="587"/>
                </a:cxn>
                <a:cxn ang="0">
                  <a:pos x="1214" y="869"/>
                </a:cxn>
                <a:cxn ang="0">
                  <a:pos x="1483" y="1109"/>
                </a:cxn>
                <a:cxn ang="0">
                  <a:pos x="1800" y="1360"/>
                </a:cxn>
                <a:cxn ang="0">
                  <a:pos x="1883" y="1414"/>
                </a:cxn>
                <a:cxn ang="0">
                  <a:pos x="1836" y="1354"/>
                </a:cxn>
                <a:cxn ang="0">
                  <a:pos x="1411" y="1001"/>
                </a:cxn>
                <a:cxn ang="0">
                  <a:pos x="1088" y="683"/>
                </a:cxn>
                <a:cxn ang="0">
                  <a:pos x="723" y="329"/>
                </a:cxn>
                <a:cxn ang="0">
                  <a:pos x="999" y="311"/>
                </a:cxn>
                <a:cxn ang="0">
                  <a:pos x="1286" y="317"/>
                </a:cxn>
                <a:cxn ang="0">
                  <a:pos x="1614" y="269"/>
                </a:cxn>
                <a:cxn ang="0">
                  <a:pos x="2123" y="197"/>
                </a:cxn>
                <a:cxn ang="0">
                  <a:pos x="2075" y="173"/>
                </a:cxn>
                <a:cxn ang="0">
                  <a:pos x="1543" y="257"/>
                </a:cxn>
                <a:cxn ang="0">
                  <a:pos x="1208" y="275"/>
                </a:cxn>
                <a:cxn ang="0">
                  <a:pos x="759" y="257"/>
                </a:cxn>
                <a:cxn ang="0">
                  <a:pos x="819" y="227"/>
                </a:cxn>
                <a:cxn ang="0">
                  <a:pos x="1142" y="0"/>
                </a:cxn>
                <a:cxn ang="0">
                  <a:pos x="1088" y="30"/>
                </a:cxn>
                <a:cxn ang="0">
                  <a:pos x="1010" y="84"/>
                </a:cxn>
                <a:cxn ang="0">
                  <a:pos x="855" y="191"/>
                </a:cxn>
                <a:cxn ang="0">
                  <a:pos x="670" y="281"/>
                </a:cxn>
                <a:cxn ang="0">
                  <a:pos x="634" y="359"/>
                </a:cxn>
                <a:cxn ang="0">
                  <a:pos x="305" y="587"/>
                </a:cxn>
                <a:cxn ang="0">
                  <a:pos x="0" y="725"/>
                </a:cxn>
                <a:cxn ang="0">
                  <a:pos x="0" y="731"/>
                </a:cxn>
                <a:cxn ang="0">
                  <a:pos x="0" y="767"/>
                </a:cxn>
                <a:cxn ang="0">
                  <a:pos x="299" y="635"/>
                </a:cxn>
                <a:cxn ang="0">
                  <a:pos x="592" y="431"/>
                </a:cxn>
                <a:cxn ang="0">
                  <a:pos x="508" y="671"/>
                </a:cxn>
                <a:cxn ang="0">
                  <a:pos x="526" y="995"/>
                </a:cxn>
                <a:cxn ang="0">
                  <a:pos x="460" y="1168"/>
                </a:cxn>
                <a:cxn ang="0">
                  <a:pos x="329" y="1480"/>
                </a:cxn>
                <a:cxn ang="0">
                  <a:pos x="323" y="1696"/>
                </a:cxn>
                <a:cxn ang="0">
                  <a:pos x="329" y="1696"/>
                </a:cxn>
                <a:cxn ang="0">
                  <a:pos x="347" y="1552"/>
                </a:cxn>
                <a:cxn ang="0">
                  <a:pos x="580" y="1043"/>
                </a:cxn>
                <a:cxn ang="0">
                  <a:pos x="580" y="104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514053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/>
              <a:ahLst/>
              <a:cxnLst>
                <a:cxn ang="0">
                  <a:pos x="3338" y="288"/>
                </a:cxn>
                <a:cxn ang="0">
                  <a:pos x="3194" y="258"/>
                </a:cxn>
                <a:cxn ang="0">
                  <a:pos x="2816" y="234"/>
                </a:cxn>
                <a:cxn ang="0">
                  <a:pos x="2330" y="306"/>
                </a:cxn>
                <a:cxn ang="0">
                  <a:pos x="2372" y="258"/>
                </a:cxn>
                <a:cxn ang="0">
                  <a:pos x="2624" y="132"/>
                </a:cxn>
                <a:cxn ang="0">
                  <a:pos x="2707" y="24"/>
                </a:cxn>
                <a:cxn ang="0">
                  <a:pos x="2642" y="12"/>
                </a:cxn>
                <a:cxn ang="0">
                  <a:pos x="2515" y="54"/>
                </a:cxn>
                <a:cxn ang="0">
                  <a:pos x="2324" y="66"/>
                </a:cxn>
                <a:cxn ang="0">
                  <a:pos x="2101" y="90"/>
                </a:cxn>
                <a:cxn ang="0">
                  <a:pos x="1855" y="228"/>
                </a:cxn>
                <a:cxn ang="0">
                  <a:pos x="1591" y="337"/>
                </a:cxn>
                <a:cxn ang="0">
                  <a:pos x="1459" y="379"/>
                </a:cxn>
                <a:cxn ang="0">
                  <a:pos x="1417" y="361"/>
                </a:cxn>
                <a:cxn ang="0">
                  <a:pos x="1363" y="331"/>
                </a:cxn>
                <a:cxn ang="0">
                  <a:pos x="1344" y="312"/>
                </a:cxn>
                <a:cxn ang="0">
                  <a:pos x="1290" y="288"/>
                </a:cxn>
                <a:cxn ang="0">
                  <a:pos x="1230" y="252"/>
                </a:cxn>
                <a:cxn ang="0">
                  <a:pos x="1119" y="227"/>
                </a:cxn>
                <a:cxn ang="0">
                  <a:pos x="1320" y="438"/>
                </a:cxn>
                <a:cxn ang="0">
                  <a:pos x="960" y="558"/>
                </a:cxn>
                <a:cxn ang="0">
                  <a:pos x="474" y="630"/>
                </a:cxn>
                <a:cxn ang="0">
                  <a:pos x="132" y="781"/>
                </a:cxn>
                <a:cxn ang="0">
                  <a:pos x="234" y="847"/>
                </a:cxn>
                <a:cxn ang="0">
                  <a:pos x="925" y="739"/>
                </a:cxn>
                <a:cxn ang="0">
                  <a:pos x="637" y="925"/>
                </a:cxn>
                <a:cxn ang="0">
                  <a:pos x="1405" y="943"/>
                </a:cxn>
                <a:cxn ang="0">
                  <a:pos x="1447" y="943"/>
                </a:cxn>
                <a:cxn ang="0">
                  <a:pos x="2888" y="859"/>
                </a:cxn>
                <a:cxn ang="0">
                  <a:pos x="2582" y="708"/>
                </a:cxn>
                <a:cxn ang="0">
                  <a:pos x="2299" y="606"/>
                </a:cxn>
                <a:cxn ang="0">
                  <a:pos x="2606" y="588"/>
                </a:cxn>
                <a:cxn ang="0">
                  <a:pos x="3001" y="582"/>
                </a:cxn>
                <a:cxn ang="0">
                  <a:pos x="3452" y="438"/>
                </a:cxn>
                <a:cxn ang="0">
                  <a:pos x="3668" y="312"/>
                </a:cxn>
                <a:cxn ang="0">
                  <a:pos x="3482" y="300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514054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/>
              <a:ahLst/>
              <a:cxnLst>
                <a:cxn ang="0">
                  <a:pos x="323" y="1186"/>
                </a:cxn>
                <a:cxn ang="0">
                  <a:pos x="490" y="1192"/>
                </a:cxn>
                <a:cxn ang="0">
                  <a:pos x="580" y="1150"/>
                </a:cxn>
                <a:cxn ang="0">
                  <a:pos x="813" y="1085"/>
                </a:cxn>
                <a:cxn ang="0">
                  <a:pos x="933" y="1055"/>
                </a:cxn>
                <a:cxn ang="0">
                  <a:pos x="759" y="989"/>
                </a:cxn>
                <a:cxn ang="0">
                  <a:pos x="556" y="953"/>
                </a:cxn>
                <a:cxn ang="0">
                  <a:pos x="197" y="971"/>
                </a:cxn>
                <a:cxn ang="0">
                  <a:pos x="299" y="893"/>
                </a:cxn>
                <a:cxn ang="0">
                  <a:pos x="496" y="803"/>
                </a:cxn>
                <a:cxn ang="0">
                  <a:pos x="694" y="671"/>
                </a:cxn>
                <a:cxn ang="0">
                  <a:pos x="700" y="671"/>
                </a:cxn>
                <a:cxn ang="0">
                  <a:pos x="712" y="665"/>
                </a:cxn>
                <a:cxn ang="0">
                  <a:pos x="753" y="647"/>
                </a:cxn>
                <a:cxn ang="0">
                  <a:pos x="777" y="641"/>
                </a:cxn>
                <a:cxn ang="0">
                  <a:pos x="789" y="629"/>
                </a:cxn>
                <a:cxn ang="0">
                  <a:pos x="795" y="617"/>
                </a:cxn>
                <a:cxn ang="0">
                  <a:pos x="789" y="611"/>
                </a:cxn>
                <a:cxn ang="0">
                  <a:pos x="783" y="599"/>
                </a:cxn>
                <a:cxn ang="0">
                  <a:pos x="783" y="575"/>
                </a:cxn>
                <a:cxn ang="0">
                  <a:pos x="795" y="545"/>
                </a:cxn>
                <a:cxn ang="0">
                  <a:pos x="807" y="515"/>
                </a:cxn>
                <a:cxn ang="0">
                  <a:pos x="825" y="485"/>
                </a:cxn>
                <a:cxn ang="0">
                  <a:pos x="837" y="455"/>
                </a:cxn>
                <a:cxn ang="0">
                  <a:pos x="843" y="437"/>
                </a:cxn>
                <a:cxn ang="0">
                  <a:pos x="849" y="431"/>
                </a:cxn>
                <a:cxn ang="0">
                  <a:pos x="849" y="347"/>
                </a:cxn>
                <a:cxn ang="0">
                  <a:pos x="849" y="341"/>
                </a:cxn>
                <a:cxn ang="0">
                  <a:pos x="855" y="335"/>
                </a:cxn>
                <a:cxn ang="0">
                  <a:pos x="873" y="305"/>
                </a:cxn>
                <a:cxn ang="0">
                  <a:pos x="885" y="269"/>
                </a:cxn>
                <a:cxn ang="0">
                  <a:pos x="897" y="239"/>
                </a:cxn>
                <a:cxn ang="0">
                  <a:pos x="903" y="227"/>
                </a:cxn>
                <a:cxn ang="0">
                  <a:pos x="909" y="215"/>
                </a:cxn>
                <a:cxn ang="0">
                  <a:pos x="927" y="173"/>
                </a:cxn>
                <a:cxn ang="0">
                  <a:pos x="945" y="137"/>
                </a:cxn>
                <a:cxn ang="0">
                  <a:pos x="951" y="125"/>
                </a:cxn>
                <a:cxn ang="0">
                  <a:pos x="951" y="119"/>
                </a:cxn>
                <a:cxn ang="0">
                  <a:pos x="969" y="0"/>
                </a:cxn>
                <a:cxn ang="0">
                  <a:pos x="945" y="47"/>
                </a:cxn>
                <a:cxn ang="0">
                  <a:pos x="783" y="113"/>
                </a:cxn>
                <a:cxn ang="0">
                  <a:pos x="706" y="161"/>
                </a:cxn>
                <a:cxn ang="0">
                  <a:pos x="460" y="233"/>
                </a:cxn>
                <a:cxn ang="0">
                  <a:pos x="281" y="287"/>
                </a:cxn>
                <a:cxn ang="0">
                  <a:pos x="173" y="293"/>
                </a:cxn>
                <a:cxn ang="0">
                  <a:pos x="12" y="485"/>
                </a:cxn>
                <a:cxn ang="0">
                  <a:pos x="0" y="509"/>
                </a:cxn>
                <a:cxn ang="0">
                  <a:pos x="0" y="1186"/>
                </a:cxn>
                <a:cxn ang="0">
                  <a:pos x="96" y="1180"/>
                </a:cxn>
                <a:cxn ang="0">
                  <a:pos x="323" y="1186"/>
                </a:cxn>
                <a:cxn ang="0">
                  <a:pos x="323" y="1186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514055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/>
              <a:ahLst/>
              <a:cxnLst>
                <a:cxn ang="0">
                  <a:pos x="859" y="612"/>
                </a:cxn>
                <a:cxn ang="0">
                  <a:pos x="1087" y="853"/>
                </a:cxn>
                <a:cxn ang="0">
                  <a:pos x="961" y="913"/>
                </a:cxn>
                <a:cxn ang="0">
                  <a:pos x="786" y="883"/>
                </a:cxn>
                <a:cxn ang="0">
                  <a:pos x="450" y="931"/>
                </a:cxn>
                <a:cxn ang="0">
                  <a:pos x="150" y="1075"/>
                </a:cxn>
                <a:cxn ang="0">
                  <a:pos x="78" y="1165"/>
                </a:cxn>
                <a:cxn ang="0">
                  <a:pos x="361" y="1256"/>
                </a:cxn>
                <a:cxn ang="0">
                  <a:pos x="444" y="1316"/>
                </a:cxn>
                <a:cxn ang="0">
                  <a:pos x="697" y="1400"/>
                </a:cxn>
                <a:cxn ang="0">
                  <a:pos x="1026" y="1346"/>
                </a:cxn>
                <a:cxn ang="0">
                  <a:pos x="991" y="1412"/>
                </a:cxn>
                <a:cxn ang="0">
                  <a:pos x="804" y="1574"/>
                </a:cxn>
                <a:cxn ang="0">
                  <a:pos x="726" y="1718"/>
                </a:cxn>
                <a:cxn ang="0">
                  <a:pos x="768" y="1742"/>
                </a:cxn>
                <a:cxn ang="0">
                  <a:pos x="865" y="1693"/>
                </a:cxn>
                <a:cxn ang="0">
                  <a:pos x="991" y="1699"/>
                </a:cxn>
                <a:cxn ang="0">
                  <a:pos x="1135" y="1627"/>
                </a:cxn>
                <a:cxn ang="0">
                  <a:pos x="1183" y="1669"/>
                </a:cxn>
                <a:cxn ang="0">
                  <a:pos x="1399" y="1436"/>
                </a:cxn>
                <a:cxn ang="0">
                  <a:pos x="1615" y="1334"/>
                </a:cxn>
                <a:cxn ang="0">
                  <a:pos x="1645" y="1370"/>
                </a:cxn>
                <a:cxn ang="0">
                  <a:pos x="1681" y="1430"/>
                </a:cxn>
                <a:cxn ang="0">
                  <a:pos x="1699" y="1466"/>
                </a:cxn>
                <a:cxn ang="0">
                  <a:pos x="1747" y="1550"/>
                </a:cxn>
                <a:cxn ang="0">
                  <a:pos x="1772" y="1586"/>
                </a:cxn>
                <a:cxn ang="0">
                  <a:pos x="2124" y="2248"/>
                </a:cxn>
                <a:cxn ang="0">
                  <a:pos x="1693" y="1322"/>
                </a:cxn>
                <a:cxn ang="0">
                  <a:pos x="1861" y="1165"/>
                </a:cxn>
                <a:cxn ang="0">
                  <a:pos x="2173" y="1099"/>
                </a:cxn>
                <a:cxn ang="0">
                  <a:pos x="2390" y="1009"/>
                </a:cxn>
                <a:cxn ang="0">
                  <a:pos x="2570" y="805"/>
                </a:cxn>
                <a:cxn ang="0">
                  <a:pos x="2342" y="781"/>
                </a:cxn>
                <a:cxn ang="0">
                  <a:pos x="2114" y="763"/>
                </a:cxn>
                <a:cxn ang="0">
                  <a:pos x="2408" y="433"/>
                </a:cxn>
                <a:cxn ang="0">
                  <a:pos x="2426" y="421"/>
                </a:cxn>
                <a:cxn ang="0">
                  <a:pos x="2474" y="379"/>
                </a:cxn>
                <a:cxn ang="0">
                  <a:pos x="2492" y="355"/>
                </a:cxn>
                <a:cxn ang="0">
                  <a:pos x="2474" y="337"/>
                </a:cxn>
                <a:cxn ang="0">
                  <a:pos x="2474" y="271"/>
                </a:cxn>
                <a:cxn ang="0">
                  <a:pos x="2492" y="192"/>
                </a:cxn>
                <a:cxn ang="0">
                  <a:pos x="2504" y="132"/>
                </a:cxn>
                <a:cxn ang="0">
                  <a:pos x="2492" y="36"/>
                </a:cxn>
                <a:cxn ang="0">
                  <a:pos x="2492" y="24"/>
                </a:cxn>
                <a:cxn ang="0">
                  <a:pos x="2102" y="0"/>
                </a:cxn>
                <a:cxn ang="0">
                  <a:pos x="1909" y="90"/>
                </a:cxn>
                <a:cxn ang="0">
                  <a:pos x="1747" y="535"/>
                </a:cxn>
                <a:cxn ang="0">
                  <a:pos x="1711" y="469"/>
                </a:cxn>
                <a:cxn ang="0">
                  <a:pos x="1633" y="144"/>
                </a:cxn>
                <a:cxn ang="0">
                  <a:pos x="1579" y="0"/>
                </a:cxn>
                <a:cxn ang="0">
                  <a:pos x="738" y="186"/>
                </a:cxn>
                <a:cxn ang="0">
                  <a:pos x="756" y="46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514056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/>
              <a:ahLst/>
              <a:cxnLst>
                <a:cxn ang="0">
                  <a:pos x="1034" y="767"/>
                </a:cxn>
                <a:cxn ang="0">
                  <a:pos x="1190" y="1235"/>
                </a:cxn>
                <a:cxn ang="0">
                  <a:pos x="956" y="1193"/>
                </a:cxn>
                <a:cxn ang="0">
                  <a:pos x="723" y="1127"/>
                </a:cxn>
                <a:cxn ang="0">
                  <a:pos x="442" y="1109"/>
                </a:cxn>
                <a:cxn ang="0">
                  <a:pos x="0" y="1079"/>
                </a:cxn>
                <a:cxn ang="0">
                  <a:pos x="30" y="1115"/>
                </a:cxn>
                <a:cxn ang="0">
                  <a:pos x="496" y="1133"/>
                </a:cxn>
                <a:cxn ang="0">
                  <a:pos x="777" y="1187"/>
                </a:cxn>
                <a:cxn ang="0">
                  <a:pos x="1130" y="1301"/>
                </a:cxn>
                <a:cxn ang="0">
                  <a:pos x="1070" y="1319"/>
                </a:cxn>
                <a:cxn ang="0">
                  <a:pos x="711" y="1505"/>
                </a:cxn>
                <a:cxn ang="0">
                  <a:pos x="765" y="1481"/>
                </a:cxn>
                <a:cxn ang="0">
                  <a:pos x="861" y="1439"/>
                </a:cxn>
                <a:cxn ang="0">
                  <a:pos x="1022" y="1355"/>
                </a:cxn>
                <a:cxn ang="0">
                  <a:pos x="1214" y="1295"/>
                </a:cxn>
                <a:cxn ang="0">
                  <a:pos x="1267" y="1223"/>
                </a:cxn>
                <a:cxn ang="0">
                  <a:pos x="1632" y="1043"/>
                </a:cxn>
                <a:cxn ang="0">
                  <a:pos x="1931" y="953"/>
                </a:cxn>
                <a:cxn ang="0">
                  <a:pos x="2176" y="821"/>
                </a:cxn>
                <a:cxn ang="0">
                  <a:pos x="1961" y="911"/>
                </a:cxn>
                <a:cxn ang="0">
                  <a:pos x="1656" y="989"/>
                </a:cxn>
                <a:cxn ang="0">
                  <a:pos x="1339" y="1151"/>
                </a:cxn>
                <a:cxn ang="0">
                  <a:pos x="1501" y="905"/>
                </a:cxn>
                <a:cxn ang="0">
                  <a:pos x="1620" y="545"/>
                </a:cxn>
                <a:cxn ang="0">
                  <a:pos x="1740" y="372"/>
                </a:cxn>
                <a:cxn ang="0">
                  <a:pos x="1979" y="60"/>
                </a:cxn>
                <a:cxn ang="0">
                  <a:pos x="2003" y="0"/>
                </a:cxn>
                <a:cxn ang="0">
                  <a:pos x="1973" y="0"/>
                </a:cxn>
                <a:cxn ang="0">
                  <a:pos x="1596" y="480"/>
                </a:cxn>
                <a:cxn ang="0">
                  <a:pos x="1477" y="887"/>
                </a:cxn>
                <a:cxn ang="0">
                  <a:pos x="1255" y="1175"/>
                </a:cxn>
                <a:cxn ang="0">
                  <a:pos x="1130" y="905"/>
                </a:cxn>
                <a:cxn ang="0">
                  <a:pos x="1010" y="540"/>
                </a:cxn>
                <a:cxn ang="0">
                  <a:pos x="885" y="222"/>
                </a:cxn>
                <a:cxn ang="0">
                  <a:pos x="789" y="0"/>
                </a:cxn>
                <a:cxn ang="0">
                  <a:pos x="753" y="0"/>
                </a:cxn>
                <a:cxn ang="0">
                  <a:pos x="903" y="354"/>
                </a:cxn>
                <a:cxn ang="0">
                  <a:pos x="1034" y="767"/>
                </a:cxn>
                <a:cxn ang="0">
                  <a:pos x="1034" y="767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514057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/>
              <a:ahLst/>
              <a:cxnLst>
                <a:cxn ang="0">
                  <a:pos x="161" y="564"/>
                </a:cxn>
                <a:cxn ang="0">
                  <a:pos x="329" y="438"/>
                </a:cxn>
                <a:cxn ang="0">
                  <a:pos x="646" y="216"/>
                </a:cxn>
                <a:cxn ang="0">
                  <a:pos x="813" y="0"/>
                </a:cxn>
                <a:cxn ang="0">
                  <a:pos x="676" y="150"/>
                </a:cxn>
                <a:cxn ang="0">
                  <a:pos x="144" y="504"/>
                </a:cxn>
                <a:cxn ang="0">
                  <a:pos x="0" y="732"/>
                </a:cxn>
                <a:cxn ang="0">
                  <a:pos x="0" y="804"/>
                </a:cxn>
                <a:cxn ang="0">
                  <a:pos x="161" y="564"/>
                </a:cxn>
                <a:cxn ang="0">
                  <a:pos x="161" y="564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514058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/>
              <a:ahLst/>
              <a:cxnLst>
                <a:cxn ang="0">
                  <a:pos x="460" y="66"/>
                </a:cxn>
                <a:cxn ang="0">
                  <a:pos x="759" y="0"/>
                </a:cxn>
                <a:cxn ang="0">
                  <a:pos x="496" y="36"/>
                </a:cxn>
                <a:cxn ang="0">
                  <a:pos x="138" y="48"/>
                </a:cxn>
                <a:cxn ang="0">
                  <a:pos x="0" y="78"/>
                </a:cxn>
                <a:cxn ang="0">
                  <a:pos x="0" y="107"/>
                </a:cxn>
                <a:cxn ang="0">
                  <a:pos x="96" y="89"/>
                </a:cxn>
                <a:cxn ang="0">
                  <a:pos x="460" y="66"/>
                </a:cxn>
                <a:cxn ang="0">
                  <a:pos x="460" y="66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514059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/>
              <a:ahLst/>
              <a:cxnLst>
                <a:cxn ang="0">
                  <a:pos x="1387" y="239"/>
                </a:cxn>
                <a:cxn ang="0">
                  <a:pos x="1734" y="233"/>
                </a:cxn>
                <a:cxn ang="0">
                  <a:pos x="2087" y="251"/>
                </a:cxn>
                <a:cxn ang="0">
                  <a:pos x="2505" y="233"/>
                </a:cxn>
                <a:cxn ang="0">
                  <a:pos x="3169" y="204"/>
                </a:cxn>
                <a:cxn ang="0">
                  <a:pos x="3115" y="186"/>
                </a:cxn>
                <a:cxn ang="0">
                  <a:pos x="2422" y="221"/>
                </a:cxn>
                <a:cxn ang="0">
                  <a:pos x="2003" y="221"/>
                </a:cxn>
                <a:cxn ang="0">
                  <a:pos x="1459" y="186"/>
                </a:cxn>
                <a:cxn ang="0">
                  <a:pos x="1543" y="168"/>
                </a:cxn>
                <a:cxn ang="0">
                  <a:pos x="2039" y="0"/>
                </a:cxn>
                <a:cxn ang="0">
                  <a:pos x="1961" y="24"/>
                </a:cxn>
                <a:cxn ang="0">
                  <a:pos x="1836" y="66"/>
                </a:cxn>
                <a:cxn ang="0">
                  <a:pos x="1602" y="138"/>
                </a:cxn>
                <a:cxn ang="0">
                  <a:pos x="1339" y="198"/>
                </a:cxn>
                <a:cxn ang="0">
                  <a:pos x="1268" y="251"/>
                </a:cxn>
                <a:cxn ang="0">
                  <a:pos x="765" y="413"/>
                </a:cxn>
                <a:cxn ang="0">
                  <a:pos x="335" y="503"/>
                </a:cxn>
                <a:cxn ang="0">
                  <a:pos x="0" y="617"/>
                </a:cxn>
                <a:cxn ang="0">
                  <a:pos x="299" y="539"/>
                </a:cxn>
                <a:cxn ang="0">
                  <a:pos x="735" y="449"/>
                </a:cxn>
                <a:cxn ang="0">
                  <a:pos x="1178" y="311"/>
                </a:cxn>
                <a:cxn ang="0">
                  <a:pos x="981" y="491"/>
                </a:cxn>
                <a:cxn ang="0">
                  <a:pos x="867" y="743"/>
                </a:cxn>
                <a:cxn ang="0">
                  <a:pos x="861" y="743"/>
                </a:cxn>
                <a:cxn ang="0">
                  <a:pos x="933" y="743"/>
                </a:cxn>
                <a:cxn ang="0">
                  <a:pos x="1022" y="497"/>
                </a:cxn>
                <a:cxn ang="0">
                  <a:pos x="1297" y="281"/>
                </a:cxn>
                <a:cxn ang="0">
                  <a:pos x="1531" y="449"/>
                </a:cxn>
                <a:cxn ang="0">
                  <a:pos x="1770" y="677"/>
                </a:cxn>
                <a:cxn ang="0">
                  <a:pos x="1854" y="743"/>
                </a:cxn>
                <a:cxn ang="0">
                  <a:pos x="1919" y="743"/>
                </a:cxn>
                <a:cxn ang="0">
                  <a:pos x="1692" y="527"/>
                </a:cxn>
                <a:cxn ang="0">
                  <a:pos x="1387" y="239"/>
                </a:cxn>
                <a:cxn ang="0">
                  <a:pos x="1387" y="23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514060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514061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514062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514063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514064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514065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/>
              <a:ahLst/>
              <a:cxnLst>
                <a:cxn ang="0">
                  <a:pos x="871" y="1423"/>
                </a:cxn>
                <a:cxn ang="0">
                  <a:pos x="907" y="1393"/>
                </a:cxn>
                <a:cxn ang="0">
                  <a:pos x="991" y="1320"/>
                </a:cxn>
                <a:cxn ang="0">
                  <a:pos x="1033" y="1297"/>
                </a:cxn>
                <a:cxn ang="0">
                  <a:pos x="1086" y="1249"/>
                </a:cxn>
                <a:cxn ang="0">
                  <a:pos x="1123" y="1219"/>
                </a:cxn>
                <a:cxn ang="0">
                  <a:pos x="1057" y="1153"/>
                </a:cxn>
                <a:cxn ang="0">
                  <a:pos x="877" y="1021"/>
                </a:cxn>
                <a:cxn ang="0">
                  <a:pos x="655" y="907"/>
                </a:cxn>
                <a:cxn ang="0">
                  <a:pos x="655" y="846"/>
                </a:cxn>
                <a:cxn ang="0">
                  <a:pos x="643" y="708"/>
                </a:cxn>
                <a:cxn ang="0">
                  <a:pos x="552" y="642"/>
                </a:cxn>
                <a:cxn ang="0">
                  <a:pos x="510" y="570"/>
                </a:cxn>
                <a:cxn ang="0">
                  <a:pos x="637" y="564"/>
                </a:cxn>
                <a:cxn ang="0">
                  <a:pos x="763" y="570"/>
                </a:cxn>
                <a:cxn ang="0">
                  <a:pos x="1091" y="850"/>
                </a:cxn>
                <a:cxn ang="0">
                  <a:pos x="1009" y="566"/>
                </a:cxn>
                <a:cxn ang="0">
                  <a:pos x="1054" y="265"/>
                </a:cxn>
                <a:cxn ang="0">
                  <a:pos x="1249" y="0"/>
                </a:cxn>
                <a:cxn ang="0">
                  <a:pos x="1466" y="292"/>
                </a:cxn>
                <a:cxn ang="0">
                  <a:pos x="1475" y="548"/>
                </a:cxn>
                <a:cxn ang="0">
                  <a:pos x="1567" y="630"/>
                </a:cxn>
                <a:cxn ang="0">
                  <a:pos x="1795" y="365"/>
                </a:cxn>
                <a:cxn ang="0">
                  <a:pos x="2245" y="150"/>
                </a:cxn>
                <a:cxn ang="0">
                  <a:pos x="2618" y="180"/>
                </a:cxn>
                <a:cxn ang="0">
                  <a:pos x="3050" y="150"/>
                </a:cxn>
                <a:cxn ang="0">
                  <a:pos x="3140" y="210"/>
                </a:cxn>
                <a:cxn ang="0">
                  <a:pos x="2990" y="210"/>
                </a:cxn>
                <a:cxn ang="0">
                  <a:pos x="2834" y="377"/>
                </a:cxn>
                <a:cxn ang="0">
                  <a:pos x="2702" y="648"/>
                </a:cxn>
                <a:cxn ang="0">
                  <a:pos x="2582" y="828"/>
                </a:cxn>
                <a:cxn ang="0">
                  <a:pos x="2234" y="1009"/>
                </a:cxn>
                <a:cxn ang="0">
                  <a:pos x="1963" y="1075"/>
                </a:cxn>
                <a:cxn ang="0">
                  <a:pos x="2257" y="1111"/>
                </a:cxn>
                <a:cxn ang="0">
                  <a:pos x="2600" y="1207"/>
                </a:cxn>
                <a:cxn ang="0">
                  <a:pos x="2894" y="1441"/>
                </a:cxn>
                <a:cxn ang="0">
                  <a:pos x="3122" y="1555"/>
                </a:cxn>
                <a:cxn ang="0">
                  <a:pos x="3032" y="1585"/>
                </a:cxn>
                <a:cxn ang="0">
                  <a:pos x="3008" y="1591"/>
                </a:cxn>
                <a:cxn ang="0">
                  <a:pos x="2960" y="1597"/>
                </a:cxn>
                <a:cxn ang="0">
                  <a:pos x="2882" y="1609"/>
                </a:cxn>
                <a:cxn ang="0">
                  <a:pos x="2846" y="1609"/>
                </a:cxn>
                <a:cxn ang="0">
                  <a:pos x="2774" y="1615"/>
                </a:cxn>
                <a:cxn ang="0">
                  <a:pos x="2726" y="1621"/>
                </a:cxn>
                <a:cxn ang="0">
                  <a:pos x="2708" y="1621"/>
                </a:cxn>
                <a:cxn ang="0">
                  <a:pos x="2594" y="1657"/>
                </a:cxn>
                <a:cxn ang="0">
                  <a:pos x="2533" y="1663"/>
                </a:cxn>
                <a:cxn ang="0">
                  <a:pos x="2444" y="1675"/>
                </a:cxn>
                <a:cxn ang="0">
                  <a:pos x="2378" y="1687"/>
                </a:cxn>
                <a:cxn ang="0">
                  <a:pos x="2360" y="1705"/>
                </a:cxn>
                <a:cxn ang="0">
                  <a:pos x="2305" y="1687"/>
                </a:cxn>
                <a:cxn ang="0">
                  <a:pos x="2263" y="1663"/>
                </a:cxn>
                <a:cxn ang="0">
                  <a:pos x="2017" y="1585"/>
                </a:cxn>
                <a:cxn ang="0">
                  <a:pos x="1711" y="1453"/>
                </a:cxn>
                <a:cxn ang="0">
                  <a:pos x="1880" y="1844"/>
                </a:cxn>
                <a:cxn ang="0">
                  <a:pos x="1771" y="1922"/>
                </a:cxn>
                <a:cxn ang="0">
                  <a:pos x="1531" y="1753"/>
                </a:cxn>
                <a:cxn ang="0">
                  <a:pos x="1411" y="1477"/>
                </a:cxn>
                <a:cxn ang="0">
                  <a:pos x="1219" y="1291"/>
                </a:cxn>
                <a:cxn ang="0">
                  <a:pos x="127" y="2006"/>
                </a:cxn>
                <a:cxn ang="0">
                  <a:pos x="865" y="1429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514066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/>
              <a:ahLst/>
              <a:cxnLst>
                <a:cxn ang="0">
                  <a:pos x="318" y="1078"/>
                </a:cxn>
                <a:cxn ang="0">
                  <a:pos x="217" y="928"/>
                </a:cxn>
                <a:cxn ang="0">
                  <a:pos x="102" y="808"/>
                </a:cxn>
                <a:cxn ang="0">
                  <a:pos x="36" y="742"/>
                </a:cxn>
                <a:cxn ang="0">
                  <a:pos x="0" y="700"/>
                </a:cxn>
                <a:cxn ang="0">
                  <a:pos x="270" y="958"/>
                </a:cxn>
                <a:cxn ang="0">
                  <a:pos x="294" y="1006"/>
                </a:cxn>
                <a:cxn ang="0">
                  <a:pos x="367" y="670"/>
                </a:cxn>
                <a:cxn ang="0">
                  <a:pos x="379" y="411"/>
                </a:cxn>
                <a:cxn ang="0">
                  <a:pos x="347" y="118"/>
                </a:cxn>
                <a:cxn ang="0">
                  <a:pos x="393" y="0"/>
                </a:cxn>
                <a:cxn ang="0">
                  <a:pos x="397" y="357"/>
                </a:cxn>
                <a:cxn ang="0">
                  <a:pos x="421" y="609"/>
                </a:cxn>
                <a:cxn ang="0">
                  <a:pos x="385" y="826"/>
                </a:cxn>
                <a:cxn ang="0">
                  <a:pos x="385" y="1036"/>
                </a:cxn>
                <a:cxn ang="0">
                  <a:pos x="877" y="784"/>
                </a:cxn>
                <a:cxn ang="0">
                  <a:pos x="1309" y="555"/>
                </a:cxn>
                <a:cxn ang="0">
                  <a:pos x="1802" y="249"/>
                </a:cxn>
                <a:cxn ang="0">
                  <a:pos x="2096" y="69"/>
                </a:cxn>
                <a:cxn ang="0">
                  <a:pos x="1814" y="279"/>
                </a:cxn>
                <a:cxn ang="0">
                  <a:pos x="1453" y="501"/>
                </a:cxn>
                <a:cxn ang="0">
                  <a:pos x="1123" y="700"/>
                </a:cxn>
                <a:cxn ang="0">
                  <a:pos x="739" y="898"/>
                </a:cxn>
                <a:cxn ang="0">
                  <a:pos x="463" y="1084"/>
                </a:cxn>
                <a:cxn ang="0">
                  <a:pos x="817" y="1193"/>
                </a:cxn>
                <a:cxn ang="0">
                  <a:pos x="1285" y="1187"/>
                </a:cxn>
                <a:cxn ang="0">
                  <a:pos x="1916" y="1396"/>
                </a:cxn>
                <a:cxn ang="0">
                  <a:pos x="2144" y="1420"/>
                </a:cxn>
                <a:cxn ang="0">
                  <a:pos x="1814" y="1408"/>
                </a:cxn>
                <a:cxn ang="0">
                  <a:pos x="1435" y="1288"/>
                </a:cxn>
                <a:cxn ang="0">
                  <a:pos x="1219" y="1229"/>
                </a:cxn>
                <a:cxn ang="0">
                  <a:pos x="799" y="1223"/>
                </a:cxn>
                <a:cxn ang="0">
                  <a:pos x="505" y="1145"/>
                </a:cxn>
                <a:cxn ang="0">
                  <a:pos x="733" y="1378"/>
                </a:cxn>
                <a:cxn ang="0">
                  <a:pos x="877" y="1619"/>
                </a:cxn>
                <a:cxn ang="0">
                  <a:pos x="1009" y="1787"/>
                </a:cxn>
                <a:cxn ang="0">
                  <a:pos x="817" y="1607"/>
                </a:cxn>
                <a:cxn ang="0">
                  <a:pos x="673" y="1372"/>
                </a:cxn>
                <a:cxn ang="0">
                  <a:pos x="415" y="1109"/>
                </a:cxn>
                <a:cxn ang="0">
                  <a:pos x="318" y="1078"/>
                </a:cxn>
                <a:cxn ang="0">
                  <a:pos x="318" y="1078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514067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/>
              <a:ahLst/>
              <a:cxnLst>
                <a:cxn ang="0">
                  <a:pos x="1814" y="606"/>
                </a:cxn>
                <a:cxn ang="0">
                  <a:pos x="1615" y="252"/>
                </a:cxn>
                <a:cxn ang="0">
                  <a:pos x="1345" y="132"/>
                </a:cxn>
                <a:cxn ang="0">
                  <a:pos x="1381" y="492"/>
                </a:cxn>
                <a:cxn ang="0">
                  <a:pos x="955" y="221"/>
                </a:cxn>
                <a:cxn ang="0">
                  <a:pos x="877" y="161"/>
                </a:cxn>
                <a:cxn ang="0">
                  <a:pos x="841" y="167"/>
                </a:cxn>
                <a:cxn ang="0">
                  <a:pos x="720" y="161"/>
                </a:cxn>
                <a:cxn ang="0">
                  <a:pos x="613" y="144"/>
                </a:cxn>
                <a:cxn ang="0">
                  <a:pos x="492" y="161"/>
                </a:cxn>
                <a:cxn ang="0">
                  <a:pos x="432" y="150"/>
                </a:cxn>
                <a:cxn ang="0">
                  <a:pos x="342" y="138"/>
                </a:cxn>
                <a:cxn ang="0">
                  <a:pos x="246" y="126"/>
                </a:cxn>
                <a:cxn ang="0">
                  <a:pos x="174" y="114"/>
                </a:cxn>
                <a:cxn ang="0">
                  <a:pos x="216" y="240"/>
                </a:cxn>
                <a:cxn ang="0">
                  <a:pos x="607" y="588"/>
                </a:cxn>
                <a:cxn ang="0">
                  <a:pos x="1177" y="817"/>
                </a:cxn>
                <a:cxn ang="0">
                  <a:pos x="972" y="871"/>
                </a:cxn>
                <a:cxn ang="0">
                  <a:pos x="492" y="1111"/>
                </a:cxn>
                <a:cxn ang="0">
                  <a:pos x="276" y="1441"/>
                </a:cxn>
                <a:cxn ang="0">
                  <a:pos x="42" y="1441"/>
                </a:cxn>
                <a:cxn ang="0">
                  <a:pos x="367" y="1585"/>
                </a:cxn>
                <a:cxn ang="0">
                  <a:pos x="949" y="1712"/>
                </a:cxn>
                <a:cxn ang="0">
                  <a:pos x="1519" y="1537"/>
                </a:cxn>
                <a:cxn ang="0">
                  <a:pos x="1735" y="1513"/>
                </a:cxn>
                <a:cxn ang="0">
                  <a:pos x="1723" y="1802"/>
                </a:cxn>
                <a:cxn ang="0">
                  <a:pos x="2042" y="2229"/>
                </a:cxn>
                <a:cxn ang="0">
                  <a:pos x="2191" y="2133"/>
                </a:cxn>
                <a:cxn ang="0">
                  <a:pos x="2270" y="1970"/>
                </a:cxn>
                <a:cxn ang="0">
                  <a:pos x="2233" y="1573"/>
                </a:cxn>
                <a:cxn ang="0">
                  <a:pos x="2294" y="1483"/>
                </a:cxn>
                <a:cxn ang="0">
                  <a:pos x="2588" y="1688"/>
                </a:cxn>
                <a:cxn ang="0">
                  <a:pos x="2695" y="1682"/>
                </a:cxn>
                <a:cxn ang="0">
                  <a:pos x="2588" y="1543"/>
                </a:cxn>
                <a:cxn ang="0">
                  <a:pos x="2510" y="1357"/>
                </a:cxn>
                <a:cxn ang="0">
                  <a:pos x="2354" y="1184"/>
                </a:cxn>
                <a:cxn ang="0">
                  <a:pos x="2102" y="931"/>
                </a:cxn>
                <a:cxn ang="0">
                  <a:pos x="2137" y="907"/>
                </a:cxn>
                <a:cxn ang="0">
                  <a:pos x="2215" y="871"/>
                </a:cxn>
                <a:cxn ang="0">
                  <a:pos x="2324" y="817"/>
                </a:cxn>
                <a:cxn ang="0">
                  <a:pos x="2372" y="787"/>
                </a:cxn>
                <a:cxn ang="0">
                  <a:pos x="2078" y="865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514068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/>
              <a:ahLst/>
              <a:cxnLst>
                <a:cxn ang="0">
                  <a:pos x="1842" y="851"/>
                </a:cxn>
                <a:cxn ang="0">
                  <a:pos x="1937" y="1019"/>
                </a:cxn>
                <a:cxn ang="0">
                  <a:pos x="2051" y="1168"/>
                </a:cxn>
                <a:cxn ang="0">
                  <a:pos x="2117" y="1246"/>
                </a:cxn>
                <a:cxn ang="0">
                  <a:pos x="2153" y="1294"/>
                </a:cxn>
                <a:cxn ang="0">
                  <a:pos x="1889" y="977"/>
                </a:cxn>
                <a:cxn ang="0">
                  <a:pos x="1860" y="929"/>
                </a:cxn>
                <a:cxn ang="0">
                  <a:pos x="1782" y="1240"/>
                </a:cxn>
                <a:cxn ang="0">
                  <a:pos x="1770" y="1486"/>
                </a:cxn>
                <a:cxn ang="0">
                  <a:pos x="1818" y="1906"/>
                </a:cxn>
                <a:cxn ang="0">
                  <a:pos x="1788" y="1930"/>
                </a:cxn>
                <a:cxn ang="0">
                  <a:pos x="1746" y="1534"/>
                </a:cxn>
                <a:cxn ang="0">
                  <a:pos x="1728" y="1288"/>
                </a:cxn>
                <a:cxn ang="0">
                  <a:pos x="1764" y="1085"/>
                </a:cxn>
                <a:cxn ang="0">
                  <a:pos x="1770" y="875"/>
                </a:cxn>
                <a:cxn ang="0">
                  <a:pos x="1268" y="1007"/>
                </a:cxn>
                <a:cxn ang="0">
                  <a:pos x="825" y="1132"/>
                </a:cxn>
                <a:cxn ang="0">
                  <a:pos x="323" y="1312"/>
                </a:cxn>
                <a:cxn ang="0">
                  <a:pos x="18" y="1420"/>
                </a:cxn>
                <a:cxn ang="0">
                  <a:pos x="311" y="1282"/>
                </a:cxn>
                <a:cxn ang="0">
                  <a:pos x="682" y="1144"/>
                </a:cxn>
                <a:cxn ang="0">
                  <a:pos x="1022" y="1037"/>
                </a:cxn>
                <a:cxn ang="0">
                  <a:pos x="1411" y="929"/>
                </a:cxn>
                <a:cxn ang="0">
                  <a:pos x="1692" y="815"/>
                </a:cxn>
                <a:cxn ang="0">
                  <a:pos x="1333" y="623"/>
                </a:cxn>
                <a:cxn ang="0">
                  <a:pos x="861" y="515"/>
                </a:cxn>
                <a:cxn ang="0">
                  <a:pos x="227" y="161"/>
                </a:cxn>
                <a:cxn ang="0">
                  <a:pos x="0" y="83"/>
                </a:cxn>
                <a:cxn ang="0">
                  <a:pos x="329" y="179"/>
                </a:cxn>
                <a:cxn ang="0">
                  <a:pos x="712" y="383"/>
                </a:cxn>
                <a:cxn ang="0">
                  <a:pos x="933" y="491"/>
                </a:cxn>
                <a:cxn ang="0">
                  <a:pos x="1351" y="593"/>
                </a:cxn>
                <a:cxn ang="0">
                  <a:pos x="1650" y="743"/>
                </a:cxn>
                <a:cxn ang="0">
                  <a:pos x="1423" y="461"/>
                </a:cxn>
                <a:cxn ang="0">
                  <a:pos x="1286" y="191"/>
                </a:cxn>
                <a:cxn ang="0">
                  <a:pos x="1154" y="0"/>
                </a:cxn>
                <a:cxn ang="0">
                  <a:pos x="1339" y="215"/>
                </a:cxn>
                <a:cxn ang="0">
                  <a:pos x="1489" y="485"/>
                </a:cxn>
                <a:cxn ang="0">
                  <a:pos x="1746" y="803"/>
                </a:cxn>
                <a:cxn ang="0">
                  <a:pos x="1842" y="851"/>
                </a:cxn>
                <a:cxn ang="0">
                  <a:pos x="1842" y="85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/>
            </a:p>
          </p:txBody>
        </p:sp>
      </p:grpSp>
      <p:sp>
        <p:nvSpPr>
          <p:cNvPr id="514069" name="Rectangle 2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คลิกเพื่อแก้ไขลักษณะต้นแบบชื่อเรื่อง</a:t>
            </a:r>
          </a:p>
        </p:txBody>
      </p:sp>
      <p:sp>
        <p:nvSpPr>
          <p:cNvPr id="514070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</a:p>
        </p:txBody>
      </p:sp>
      <p:sp>
        <p:nvSpPr>
          <p:cNvPr id="514071" name="Rectangle 2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fld id="{861DDC8C-0973-4701-AE3E-E879E551CBC9}" type="datetime1">
              <a:rPr lang="en-US">
                <a:solidFill>
                  <a:srgbClr val="FFFFFF"/>
                </a:solidFill>
              </a:rPr>
              <a:pPr>
                <a:defRPr/>
              </a:pPr>
              <a:t>4/2/2015</a:t>
            </a:fld>
            <a:endParaRPr lang="th-TH">
              <a:solidFill>
                <a:srgbClr val="FFFFFF"/>
              </a:solidFill>
            </a:endParaRPr>
          </a:p>
        </p:txBody>
      </p:sp>
      <p:sp>
        <p:nvSpPr>
          <p:cNvPr id="514072" name="Rectangle 2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endParaRPr lang="th-TH">
              <a:solidFill>
                <a:srgbClr val="FFFFFF"/>
              </a:solidFill>
            </a:endParaRPr>
          </a:p>
        </p:txBody>
      </p:sp>
      <p:sp>
        <p:nvSpPr>
          <p:cNvPr id="514073" name="Rectangle 2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fld id="{CCC5153D-8DD5-4C68-AA48-75AAD9DBA61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667511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6302" r:id="rId1"/>
    <p:sldLayoutId id="2147486303" r:id="rId2"/>
    <p:sldLayoutId id="2147486304" r:id="rId3"/>
    <p:sldLayoutId id="2147486305" r:id="rId4"/>
    <p:sldLayoutId id="2147486306" r:id="rId5"/>
    <p:sldLayoutId id="2147486307" r:id="rId6"/>
    <p:sldLayoutId id="2147486308" r:id="rId7"/>
    <p:sldLayoutId id="2147486309" r:id="rId8"/>
    <p:sldLayoutId id="2147486310" r:id="rId9"/>
    <p:sldLayoutId id="2147486311" r:id="rId10"/>
    <p:sldLayoutId id="2147486312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Angsana New" pitchFamily="18" charset="-34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Angsana New" pitchFamily="18" charset="-34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Angsana New" pitchFamily="18" charset="-34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Angsana New" pitchFamily="18" charset="-34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Angsana New" pitchFamily="18" charset="-34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Angsana New" pitchFamily="18" charset="-34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Angsana New" pitchFamily="18" charset="-34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Angsana New" pitchFamily="18" charset="-34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6" name="Group 2"/>
          <p:cNvGrpSpPr>
            <a:grpSpLocks/>
          </p:cNvGrpSpPr>
          <p:nvPr/>
        </p:nvGrpSpPr>
        <p:grpSpPr bwMode="auto"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475139" name="Rectangle 3"/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475140" name="Rectangle 4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475141" name="Rectangle 5"/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475142" name="Rectangle 6"/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475143" name="Rectangle 7"/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475144" name="Rectangle 8"/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475145" name="Rectangle 9"/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475146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475147" name="Rectangle 11"/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475148" name="Rectangle 12"/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475149" name="Rectangle 13"/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475150" name="Rectangle 14"/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475151" name="Rectangle 15"/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475152" name="Rectangle 16"/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475153" name="Rectangle 17"/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475154" name="Rectangle 18"/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475155" name="Rectangle 19"/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475156" name="Rectangle 20"/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475157" name="Rectangle 21"/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475158" name="Freeform 22"/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/>
              <a:ahLst/>
              <a:cxnLst>
                <a:cxn ang="0">
                  <a:pos x="5700" y="86"/>
                </a:cxn>
                <a:cxn ang="0">
                  <a:pos x="5508" y="86"/>
                </a:cxn>
                <a:cxn ang="0">
                  <a:pos x="5454" y="76"/>
                </a:cxn>
                <a:cxn ang="0">
                  <a:pos x="5448" y="65"/>
                </a:cxn>
                <a:cxn ang="0">
                  <a:pos x="5442" y="44"/>
                </a:cxn>
                <a:cxn ang="0">
                  <a:pos x="5414" y="18"/>
                </a:cxn>
                <a:cxn ang="0">
                  <a:pos x="5332" y="7"/>
                </a:cxn>
                <a:cxn ang="0">
                  <a:pos x="5051" y="22"/>
                </a:cxn>
                <a:cxn ang="0">
                  <a:pos x="4986" y="55"/>
                </a:cxn>
                <a:cxn ang="0">
                  <a:pos x="4854" y="102"/>
                </a:cxn>
                <a:cxn ang="0">
                  <a:pos x="4740" y="112"/>
                </a:cxn>
                <a:cxn ang="0">
                  <a:pos x="4662" y="91"/>
                </a:cxn>
                <a:cxn ang="0">
                  <a:pos x="4598" y="25"/>
                </a:cxn>
                <a:cxn ang="0">
                  <a:pos x="4514" y="9"/>
                </a:cxn>
                <a:cxn ang="0">
                  <a:pos x="4410" y="39"/>
                </a:cxn>
                <a:cxn ang="0">
                  <a:pos x="4236" y="81"/>
                </a:cxn>
                <a:cxn ang="0">
                  <a:pos x="4020" y="102"/>
                </a:cxn>
                <a:cxn ang="0">
                  <a:pos x="3810" y="102"/>
                </a:cxn>
                <a:cxn ang="0">
                  <a:pos x="3654" y="76"/>
                </a:cxn>
                <a:cxn ang="0">
                  <a:pos x="3594" y="50"/>
                </a:cxn>
                <a:cxn ang="0">
                  <a:pos x="3528" y="44"/>
                </a:cxn>
                <a:cxn ang="0">
                  <a:pos x="3480" y="55"/>
                </a:cxn>
                <a:cxn ang="0">
                  <a:pos x="3420" y="76"/>
                </a:cxn>
                <a:cxn ang="0">
                  <a:pos x="3048" y="112"/>
                </a:cxn>
                <a:cxn ang="0">
                  <a:pos x="2844" y="128"/>
                </a:cxn>
                <a:cxn ang="0">
                  <a:pos x="2742" y="117"/>
                </a:cxn>
                <a:cxn ang="0">
                  <a:pos x="2710" y="56"/>
                </a:cxn>
                <a:cxn ang="0">
                  <a:pos x="2658" y="50"/>
                </a:cxn>
                <a:cxn ang="0">
                  <a:pos x="2558" y="95"/>
                </a:cxn>
                <a:cxn ang="0">
                  <a:pos x="2444" y="109"/>
                </a:cxn>
                <a:cxn ang="0">
                  <a:pos x="2322" y="91"/>
                </a:cxn>
                <a:cxn ang="0">
                  <a:pos x="2274" y="70"/>
                </a:cxn>
                <a:cxn ang="0">
                  <a:pos x="2185" y="3"/>
                </a:cxn>
                <a:cxn ang="0">
                  <a:pos x="2048" y="64"/>
                </a:cxn>
                <a:cxn ang="0">
                  <a:pos x="1794" y="102"/>
                </a:cxn>
                <a:cxn ang="0">
                  <a:pos x="1560" y="91"/>
                </a:cxn>
                <a:cxn ang="0">
                  <a:pos x="1482" y="76"/>
                </a:cxn>
                <a:cxn ang="0">
                  <a:pos x="1428" y="50"/>
                </a:cxn>
                <a:cxn ang="0">
                  <a:pos x="1374" y="44"/>
                </a:cxn>
                <a:cxn ang="0">
                  <a:pos x="1308" y="55"/>
                </a:cxn>
                <a:cxn ang="0">
                  <a:pos x="1140" y="107"/>
                </a:cxn>
                <a:cxn ang="0">
                  <a:pos x="948" y="143"/>
                </a:cxn>
                <a:cxn ang="0">
                  <a:pos x="708" y="138"/>
                </a:cxn>
                <a:cxn ang="0">
                  <a:pos x="534" y="96"/>
                </a:cxn>
                <a:cxn ang="0">
                  <a:pos x="444" y="55"/>
                </a:cxn>
                <a:cxn ang="0">
                  <a:pos x="396" y="34"/>
                </a:cxn>
                <a:cxn ang="0">
                  <a:pos x="378" y="39"/>
                </a:cxn>
                <a:cxn ang="0">
                  <a:pos x="342" y="70"/>
                </a:cxn>
                <a:cxn ang="0">
                  <a:pos x="288" y="96"/>
                </a:cxn>
                <a:cxn ang="0">
                  <a:pos x="192" y="112"/>
                </a:cxn>
                <a:cxn ang="0">
                  <a:pos x="90" y="112"/>
                </a:cxn>
                <a:cxn ang="0">
                  <a:pos x="0" y="96"/>
                </a:cxn>
                <a:cxn ang="0">
                  <a:pos x="5760" y="44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  <a:lnTo>
                    <a:pt x="576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000"/>
              </a:schemeClr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475159" name="Freeform 23"/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/>
              <a:ahLst/>
              <a:cxnLst>
                <a:cxn ang="0">
                  <a:pos x="4993" y="66"/>
                </a:cxn>
                <a:cxn ang="0">
                  <a:pos x="4771" y="132"/>
                </a:cxn>
                <a:cxn ang="0">
                  <a:pos x="4640" y="96"/>
                </a:cxn>
                <a:cxn ang="0">
                  <a:pos x="4598" y="36"/>
                </a:cxn>
                <a:cxn ang="0">
                  <a:pos x="4478" y="30"/>
                </a:cxn>
                <a:cxn ang="0">
                  <a:pos x="4186" y="108"/>
                </a:cxn>
                <a:cxn ang="0">
                  <a:pos x="3815" y="120"/>
                </a:cxn>
                <a:cxn ang="0">
                  <a:pos x="3617" y="72"/>
                </a:cxn>
                <a:cxn ang="0">
                  <a:pos x="3510" y="60"/>
                </a:cxn>
                <a:cxn ang="0">
                  <a:pos x="3336" y="96"/>
                </a:cxn>
                <a:cxn ang="0">
                  <a:pos x="2846" y="150"/>
                </a:cxn>
                <a:cxn ang="0">
                  <a:pos x="2703" y="96"/>
                </a:cxn>
                <a:cxn ang="0">
                  <a:pos x="2619" y="90"/>
                </a:cxn>
                <a:cxn ang="0">
                  <a:pos x="2416" y="132"/>
                </a:cxn>
                <a:cxn ang="0">
                  <a:pos x="2278" y="84"/>
                </a:cxn>
                <a:cxn ang="0">
                  <a:pos x="2151" y="36"/>
                </a:cxn>
                <a:cxn ang="0">
                  <a:pos x="1947" y="120"/>
                </a:cxn>
                <a:cxn ang="0">
                  <a:pos x="1525" y="102"/>
                </a:cxn>
                <a:cxn ang="0">
                  <a:pos x="1429" y="60"/>
                </a:cxn>
                <a:cxn ang="0">
                  <a:pos x="1333" y="60"/>
                </a:cxn>
                <a:cxn ang="0">
                  <a:pos x="1058" y="150"/>
                </a:cxn>
                <a:cxn ang="0">
                  <a:pos x="652" y="150"/>
                </a:cxn>
                <a:cxn ang="0">
                  <a:pos x="442" y="66"/>
                </a:cxn>
                <a:cxn ang="0">
                  <a:pos x="377" y="48"/>
                </a:cxn>
                <a:cxn ang="0">
                  <a:pos x="305" y="108"/>
                </a:cxn>
                <a:cxn ang="0">
                  <a:pos x="144" y="138"/>
                </a:cxn>
                <a:cxn ang="0">
                  <a:pos x="0" y="96"/>
                </a:cxn>
                <a:cxn ang="0">
                  <a:pos x="167" y="120"/>
                </a:cxn>
                <a:cxn ang="0">
                  <a:pos x="323" y="84"/>
                </a:cxn>
                <a:cxn ang="0">
                  <a:pos x="383" y="24"/>
                </a:cxn>
                <a:cxn ang="0">
                  <a:pos x="460" y="60"/>
                </a:cxn>
                <a:cxn ang="0">
                  <a:pos x="706" y="144"/>
                </a:cxn>
                <a:cxn ang="0">
                  <a:pos x="1100" y="120"/>
                </a:cxn>
                <a:cxn ang="0">
                  <a:pos x="1345" y="36"/>
                </a:cxn>
                <a:cxn ang="0">
                  <a:pos x="1441" y="48"/>
                </a:cxn>
                <a:cxn ang="0">
                  <a:pos x="1561" y="90"/>
                </a:cxn>
                <a:cxn ang="0">
                  <a:pos x="1971" y="96"/>
                </a:cxn>
                <a:cxn ang="0">
                  <a:pos x="2235" y="3"/>
                </a:cxn>
                <a:cxn ang="0">
                  <a:pos x="2350" y="102"/>
                </a:cxn>
                <a:cxn ang="0">
                  <a:pos x="2559" y="96"/>
                </a:cxn>
                <a:cxn ang="0">
                  <a:pos x="2715" y="24"/>
                </a:cxn>
                <a:cxn ang="0">
                  <a:pos x="2792" y="132"/>
                </a:cxn>
                <a:cxn ang="0">
                  <a:pos x="3127" y="102"/>
                </a:cxn>
                <a:cxn ang="0">
                  <a:pos x="3486" y="48"/>
                </a:cxn>
                <a:cxn ang="0">
                  <a:pos x="3582" y="42"/>
                </a:cxn>
                <a:cxn ang="0">
                  <a:pos x="3731" y="90"/>
                </a:cxn>
                <a:cxn ang="0">
                  <a:pos x="4078" y="102"/>
                </a:cxn>
                <a:cxn ang="0">
                  <a:pos x="4419" y="30"/>
                </a:cxn>
                <a:cxn ang="0">
                  <a:pos x="4574" y="6"/>
                </a:cxn>
                <a:cxn ang="0">
                  <a:pos x="4628" y="60"/>
                </a:cxn>
                <a:cxn ang="0">
                  <a:pos x="4724" y="108"/>
                </a:cxn>
                <a:cxn ang="0">
                  <a:pos x="4927" y="84"/>
                </a:cxn>
                <a:cxn ang="0">
                  <a:pos x="5118" y="14"/>
                </a:cxn>
                <a:cxn ang="0">
                  <a:pos x="5280" y="9"/>
                </a:cxn>
                <a:cxn ang="0">
                  <a:pos x="5453" y="36"/>
                </a:cxn>
                <a:cxn ang="0">
                  <a:pos x="5465" y="72"/>
                </a:cxn>
                <a:cxn ang="0">
                  <a:pos x="5656" y="90"/>
                </a:cxn>
                <a:cxn ang="0">
                  <a:pos x="5710" y="102"/>
                </a:cxn>
                <a:cxn ang="0">
                  <a:pos x="5477" y="90"/>
                </a:cxn>
                <a:cxn ang="0">
                  <a:pos x="5453" y="60"/>
                </a:cxn>
                <a:cxn ang="0">
                  <a:pos x="5393" y="30"/>
                </a:cxn>
                <a:cxn ang="0">
                  <a:pos x="5219" y="24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/>
            </a:p>
          </p:txBody>
        </p:sp>
      </p:grpSp>
      <p:sp>
        <p:nvSpPr>
          <p:cNvPr id="475160" name="Rectangle 2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คลิกเพื่อแก้ไขลักษณะต้นแบบชื่อเรื่อง</a:t>
            </a:r>
          </a:p>
        </p:txBody>
      </p:sp>
      <p:sp>
        <p:nvSpPr>
          <p:cNvPr id="475161" name="Rectangle 2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</a:p>
        </p:txBody>
      </p:sp>
      <p:sp>
        <p:nvSpPr>
          <p:cNvPr id="475162" name="Rectangle 2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75163" name="Rectangle 2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fld id="{B0BD4283-E518-4EAE-9611-91CDA3D9BD1D}" type="slidenum">
              <a:rPr lang="en-US"/>
              <a:pPr>
                <a:defRPr/>
              </a:pPr>
              <a:t>‹#›</a:t>
            </a:fld>
            <a:endParaRPr lang="th-TH"/>
          </a:p>
        </p:txBody>
      </p:sp>
      <p:sp>
        <p:nvSpPr>
          <p:cNvPr id="475164" name="Rectangle 2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fld id="{9663D961-B2D1-42F0-BC55-0130536E8F76}" type="datetime1">
              <a:rPr lang="en-US"/>
              <a:pPr>
                <a:defRPr/>
              </a:pPr>
              <a:t>4/2/2015</a:t>
            </a:fld>
            <a:endParaRPr lang="th-TH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5950" r:id="rId1"/>
    <p:sldLayoutId id="2147485887" r:id="rId2"/>
    <p:sldLayoutId id="2147485888" r:id="rId3"/>
    <p:sldLayoutId id="2147485889" r:id="rId4"/>
    <p:sldLayoutId id="2147485890" r:id="rId5"/>
    <p:sldLayoutId id="2147485891" r:id="rId6"/>
    <p:sldLayoutId id="2147485892" r:id="rId7"/>
    <p:sldLayoutId id="2147485893" r:id="rId8"/>
    <p:sldLayoutId id="2147485894" r:id="rId9"/>
    <p:sldLayoutId id="2147485895" r:id="rId10"/>
    <p:sldLayoutId id="2147485896" r:id="rId11"/>
    <p:sldLayoutId id="2147485897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ngsana New" pitchFamily="18" charset="-34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ngsana New" pitchFamily="18" charset="-34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ngsana New" pitchFamily="18" charset="-34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ngsana New" pitchFamily="18" charset="-34"/>
        </a:defRPr>
      </a:lvl5pPr>
      <a:lvl6pPr marL="4572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ngsana New" pitchFamily="18" charset="-34"/>
        </a:defRPr>
      </a:lvl6pPr>
      <a:lvl7pPr marL="9144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ngsana New" pitchFamily="18" charset="-34"/>
        </a:defRPr>
      </a:lvl7pPr>
      <a:lvl8pPr marL="13716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ngsana New" pitchFamily="18" charset="-34"/>
        </a:defRPr>
      </a:lvl8pPr>
      <a:lvl9pPr marL="18288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ngsana New" pitchFamily="18" charset="-34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50" name="Group 2"/>
          <p:cNvGrpSpPr>
            <a:grpSpLocks/>
          </p:cNvGrpSpPr>
          <p:nvPr/>
        </p:nvGrpSpPr>
        <p:grpSpPr bwMode="auto">
          <a:xfrm>
            <a:off x="319088" y="1828800"/>
            <a:ext cx="8824912" cy="5029200"/>
            <a:chOff x="201" y="1152"/>
            <a:chExt cx="5559" cy="3168"/>
          </a:xfrm>
        </p:grpSpPr>
        <p:sp>
          <p:nvSpPr>
            <p:cNvPr id="492547" name="Freeform 3"/>
            <p:cNvSpPr>
              <a:spLocks/>
            </p:cNvSpPr>
            <p:nvPr/>
          </p:nvSpPr>
          <p:spPr bwMode="ltGray">
            <a:xfrm>
              <a:off x="528" y="2909"/>
              <a:ext cx="5232" cy="14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492548" name="Freeform 4"/>
            <p:cNvSpPr>
              <a:spLocks/>
            </p:cNvSpPr>
            <p:nvPr/>
          </p:nvSpPr>
          <p:spPr bwMode="ltGray">
            <a:xfrm>
              <a:off x="210" y="1152"/>
              <a:ext cx="5550" cy="3168"/>
            </a:xfrm>
            <a:custGeom>
              <a:avLst/>
              <a:gdLst/>
              <a:ahLst/>
              <a:cxnLst>
                <a:cxn ang="0">
                  <a:pos x="330" y="1764"/>
                </a:cxn>
                <a:cxn ang="0">
                  <a:pos x="0" y="1764"/>
                </a:cxn>
                <a:cxn ang="0">
                  <a:pos x="0" y="3168"/>
                </a:cxn>
                <a:cxn ang="0">
                  <a:pos x="5550" y="3168"/>
                </a:cxn>
                <a:cxn ang="0">
                  <a:pos x="5550" y="0"/>
                </a:cxn>
                <a:cxn ang="0">
                  <a:pos x="330" y="0"/>
                </a:cxn>
                <a:cxn ang="0">
                  <a:pos x="330" y="1764"/>
                </a:cxn>
              </a:cxnLst>
              <a:rect l="0" t="0" r="r" b="b"/>
              <a:pathLst>
                <a:path w="5550" h="3168">
                  <a:moveTo>
                    <a:pt x="330" y="1764"/>
                  </a:moveTo>
                  <a:lnTo>
                    <a:pt x="0" y="1764"/>
                  </a:lnTo>
                  <a:lnTo>
                    <a:pt x="0" y="3168"/>
                  </a:lnTo>
                  <a:lnTo>
                    <a:pt x="5550" y="3168"/>
                  </a:lnTo>
                  <a:lnTo>
                    <a:pt x="5550" y="0"/>
                  </a:lnTo>
                  <a:lnTo>
                    <a:pt x="330" y="0"/>
                  </a:lnTo>
                  <a:lnTo>
                    <a:pt x="330" y="1764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492549" name="Freeform 5"/>
            <p:cNvSpPr>
              <a:spLocks/>
            </p:cNvSpPr>
            <p:nvPr/>
          </p:nvSpPr>
          <p:spPr bwMode="ltGray">
            <a:xfrm>
              <a:off x="528" y="2932"/>
              <a:ext cx="5232" cy="13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alpha val="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492550" name="Freeform 6"/>
            <p:cNvSpPr>
              <a:spLocks/>
            </p:cNvSpPr>
            <p:nvPr/>
          </p:nvSpPr>
          <p:spPr bwMode="ltGray">
            <a:xfrm>
              <a:off x="528" y="1152"/>
              <a:ext cx="4607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492551" name="Freeform 7"/>
            <p:cNvSpPr>
              <a:spLocks/>
            </p:cNvSpPr>
            <p:nvPr/>
          </p:nvSpPr>
          <p:spPr bwMode="ltGray">
            <a:xfrm>
              <a:off x="528" y="1152"/>
              <a:ext cx="29" cy="178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492552" name="Freeform 8"/>
            <p:cNvSpPr>
              <a:spLocks/>
            </p:cNvSpPr>
            <p:nvPr/>
          </p:nvSpPr>
          <p:spPr bwMode="ltGray">
            <a:xfrm>
              <a:off x="527" y="2904"/>
              <a:ext cx="29" cy="1416"/>
            </a:xfrm>
            <a:custGeom>
              <a:avLst/>
              <a:gdLst/>
              <a:ahLst/>
              <a:cxnLst>
                <a:cxn ang="0">
                  <a:pos x="0" y="1416"/>
                </a:cxn>
                <a:cxn ang="0">
                  <a:pos x="29" y="1416"/>
                </a:cxn>
                <a:cxn ang="0">
                  <a:pos x="28" y="24"/>
                </a:cxn>
                <a:cxn ang="0">
                  <a:pos x="0" y="0"/>
                </a:cxn>
                <a:cxn ang="0">
                  <a:pos x="0" y="1416"/>
                </a:cxn>
              </a:cxnLst>
              <a:rect l="0" t="0" r="r" b="b"/>
              <a:pathLst>
                <a:path w="29" h="1416">
                  <a:moveTo>
                    <a:pt x="0" y="1416"/>
                  </a:moveTo>
                  <a:lnTo>
                    <a:pt x="29" y="1416"/>
                  </a:lnTo>
                  <a:lnTo>
                    <a:pt x="28" y="24"/>
                  </a:lnTo>
                  <a:lnTo>
                    <a:pt x="0" y="0"/>
                  </a:lnTo>
                  <a:lnTo>
                    <a:pt x="0" y="1416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492553" name="Freeform 9"/>
            <p:cNvSpPr>
              <a:spLocks/>
            </p:cNvSpPr>
            <p:nvPr/>
          </p:nvSpPr>
          <p:spPr bwMode="ltGray">
            <a:xfrm>
              <a:off x="201" y="2904"/>
              <a:ext cx="2879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492554" name="Freeform 10"/>
            <p:cNvSpPr>
              <a:spLocks/>
            </p:cNvSpPr>
            <p:nvPr/>
          </p:nvSpPr>
          <p:spPr bwMode="ltGray">
            <a:xfrm>
              <a:off x="201" y="2904"/>
              <a:ext cx="30" cy="14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10001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th-TH"/>
            </a:p>
          </p:txBody>
        </p:sp>
      </p:grpSp>
      <p:sp>
        <p:nvSpPr>
          <p:cNvPr id="492555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fld id="{03D97D6E-D53F-4DBD-9C1F-030E02C038CB}" type="datetime1">
              <a:rPr lang="en-US"/>
              <a:pPr>
                <a:defRPr/>
              </a:pPr>
              <a:t>4/2/2015</a:t>
            </a:fld>
            <a:endParaRPr lang="th-TH"/>
          </a:p>
        </p:txBody>
      </p:sp>
      <p:sp>
        <p:nvSpPr>
          <p:cNvPr id="492556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9255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7375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fld id="{C7386FA6-6D4A-4558-B404-CD6897CA33D8}" type="slidenum">
              <a:rPr lang="en-US"/>
              <a:pPr>
                <a:defRPr/>
              </a:pPr>
              <a:t>‹#›</a:t>
            </a:fld>
            <a:endParaRPr lang="th-TH"/>
          </a:p>
        </p:txBody>
      </p:sp>
      <p:sp>
        <p:nvSpPr>
          <p:cNvPr id="492558" name="Rectangle 14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44475"/>
            <a:ext cx="8385175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คลิกเพื่อแก้ไขลักษณะต้นแบบชื่อเรื่อง</a:t>
            </a:r>
          </a:p>
        </p:txBody>
      </p:sp>
      <p:sp>
        <p:nvSpPr>
          <p:cNvPr id="492559" name="Rectangle 15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838200" y="1905000"/>
            <a:ext cx="800735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5951" r:id="rId1"/>
    <p:sldLayoutId id="2147485898" r:id="rId2"/>
    <p:sldLayoutId id="2147485899" r:id="rId3"/>
    <p:sldLayoutId id="2147485900" r:id="rId4"/>
    <p:sldLayoutId id="2147485901" r:id="rId5"/>
    <p:sldLayoutId id="2147485902" r:id="rId6"/>
    <p:sldLayoutId id="2147485903" r:id="rId7"/>
    <p:sldLayoutId id="2147485904" r:id="rId8"/>
    <p:sldLayoutId id="2147485905" r:id="rId9"/>
    <p:sldLayoutId id="2147485906" r:id="rId10"/>
    <p:sldLayoutId id="2147485907" r:id="rId11"/>
    <p:sldLayoutId id="2147485908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ngsana New" pitchFamily="18" charset="-34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ngsana New" pitchFamily="18" charset="-34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ngsana New" pitchFamily="18" charset="-34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ngsana New" pitchFamily="18" charset="-34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ngsana New" pitchFamily="18" charset="-34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ngsana New" pitchFamily="18" charset="-34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ngsana New" pitchFamily="18" charset="-34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ngsana New" pitchFamily="18" charset="-34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74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514051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/>
              <a:ahLst/>
              <a:cxnLst>
                <a:cxn ang="0">
                  <a:pos x="744" y="1669"/>
                </a:cxn>
                <a:cxn ang="0">
                  <a:pos x="852" y="1400"/>
                </a:cxn>
                <a:cxn ang="0">
                  <a:pos x="876" y="1171"/>
                </a:cxn>
                <a:cxn ang="0">
                  <a:pos x="979" y="1370"/>
                </a:cxn>
                <a:cxn ang="0">
                  <a:pos x="1231" y="1621"/>
                </a:cxn>
                <a:cxn ang="0">
                  <a:pos x="1471" y="1693"/>
                </a:cxn>
                <a:cxn ang="0">
                  <a:pos x="1819" y="1678"/>
                </a:cxn>
                <a:cxn ang="0">
                  <a:pos x="1893" y="1513"/>
                </a:cxn>
                <a:cxn ang="0">
                  <a:pos x="1874" y="1285"/>
                </a:cxn>
                <a:cxn ang="0">
                  <a:pos x="1783" y="967"/>
                </a:cxn>
                <a:cxn ang="0">
                  <a:pos x="1289" y="873"/>
                </a:cxn>
                <a:cxn ang="0">
                  <a:pos x="1549" y="745"/>
                </a:cxn>
                <a:cxn ang="0">
                  <a:pos x="1753" y="732"/>
                </a:cxn>
                <a:cxn ang="0">
                  <a:pos x="2107" y="618"/>
                </a:cxn>
                <a:cxn ang="0">
                  <a:pos x="2377" y="438"/>
                </a:cxn>
                <a:cxn ang="0">
                  <a:pos x="2420" y="343"/>
                </a:cxn>
                <a:cxn ang="0">
                  <a:pos x="2077" y="331"/>
                </a:cxn>
                <a:cxn ang="0">
                  <a:pos x="1951" y="301"/>
                </a:cxn>
                <a:cxn ang="0">
                  <a:pos x="1645" y="289"/>
                </a:cxn>
                <a:cxn ang="0">
                  <a:pos x="1297" y="408"/>
                </a:cxn>
                <a:cxn ang="0">
                  <a:pos x="1308" y="337"/>
                </a:cxn>
                <a:cxn ang="0">
                  <a:pos x="1453" y="168"/>
                </a:cxn>
                <a:cxn ang="0">
                  <a:pos x="1477" y="36"/>
                </a:cxn>
                <a:cxn ang="0">
                  <a:pos x="1417" y="24"/>
                </a:cxn>
                <a:cxn ang="0">
                  <a:pos x="1189" y="102"/>
                </a:cxn>
                <a:cxn ang="0">
                  <a:pos x="1026" y="144"/>
                </a:cxn>
                <a:cxn ang="0">
                  <a:pos x="889" y="331"/>
                </a:cxn>
                <a:cxn ang="0">
                  <a:pos x="726" y="480"/>
                </a:cxn>
                <a:cxn ang="0">
                  <a:pos x="643" y="540"/>
                </a:cxn>
                <a:cxn ang="0">
                  <a:pos x="600" y="516"/>
                </a:cxn>
                <a:cxn ang="0">
                  <a:pos x="552" y="486"/>
                </a:cxn>
                <a:cxn ang="0">
                  <a:pos x="528" y="462"/>
                </a:cxn>
                <a:cxn ang="0">
                  <a:pos x="474" y="426"/>
                </a:cxn>
                <a:cxn ang="0">
                  <a:pos x="415" y="390"/>
                </a:cxn>
                <a:cxn ang="0">
                  <a:pos x="366" y="366"/>
                </a:cxn>
                <a:cxn ang="0">
                  <a:pos x="192" y="234"/>
                </a:cxn>
                <a:cxn ang="0">
                  <a:pos x="570" y="564"/>
                </a:cxn>
                <a:cxn ang="0">
                  <a:pos x="444" y="732"/>
                </a:cxn>
                <a:cxn ang="0">
                  <a:pos x="318" y="787"/>
                </a:cxn>
                <a:cxn ang="0">
                  <a:pos x="127" y="853"/>
                </a:cxn>
                <a:cxn ang="0">
                  <a:pos x="0" y="1165"/>
                </a:cxn>
                <a:cxn ang="0">
                  <a:pos x="372" y="1015"/>
                </a:cxn>
                <a:cxn ang="0">
                  <a:pos x="222" y="1262"/>
                </a:cxn>
                <a:cxn ang="0">
                  <a:pos x="139" y="1459"/>
                </a:cxn>
                <a:cxn ang="0">
                  <a:pos x="102" y="1495"/>
                </a:cxn>
                <a:cxn ang="0">
                  <a:pos x="84" y="1519"/>
                </a:cxn>
                <a:cxn ang="0">
                  <a:pos x="96" y="1537"/>
                </a:cxn>
                <a:cxn ang="0">
                  <a:pos x="127" y="1567"/>
                </a:cxn>
                <a:cxn ang="0">
                  <a:pos x="145" y="1633"/>
                </a:cxn>
                <a:cxn ang="0">
                  <a:pos x="156" y="1693"/>
                </a:cxn>
                <a:cxn ang="0">
                  <a:pos x="162" y="1723"/>
                </a:cxn>
                <a:cxn ang="0">
                  <a:pos x="216" y="1802"/>
                </a:cxn>
                <a:cxn ang="0">
                  <a:pos x="228" y="1850"/>
                </a:cxn>
                <a:cxn ang="0">
                  <a:pos x="240" y="1904"/>
                </a:cxn>
                <a:cxn ang="0">
                  <a:pos x="246" y="1922"/>
                </a:cxn>
                <a:cxn ang="0">
                  <a:pos x="258" y="1970"/>
                </a:cxn>
                <a:cxn ang="0">
                  <a:pos x="462" y="1922"/>
                </a:cxn>
                <a:cxn ang="0">
                  <a:pos x="624" y="1778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514052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/>
              <a:ahLst/>
              <a:cxnLst>
                <a:cxn ang="0">
                  <a:pos x="580" y="1043"/>
                </a:cxn>
                <a:cxn ang="0">
                  <a:pos x="544" y="683"/>
                </a:cxn>
                <a:cxn ang="0">
                  <a:pos x="670" y="395"/>
                </a:cxn>
                <a:cxn ang="0">
                  <a:pos x="927" y="587"/>
                </a:cxn>
                <a:cxn ang="0">
                  <a:pos x="1214" y="869"/>
                </a:cxn>
                <a:cxn ang="0">
                  <a:pos x="1483" y="1109"/>
                </a:cxn>
                <a:cxn ang="0">
                  <a:pos x="1800" y="1360"/>
                </a:cxn>
                <a:cxn ang="0">
                  <a:pos x="1883" y="1414"/>
                </a:cxn>
                <a:cxn ang="0">
                  <a:pos x="1836" y="1354"/>
                </a:cxn>
                <a:cxn ang="0">
                  <a:pos x="1411" y="1001"/>
                </a:cxn>
                <a:cxn ang="0">
                  <a:pos x="1088" y="683"/>
                </a:cxn>
                <a:cxn ang="0">
                  <a:pos x="723" y="329"/>
                </a:cxn>
                <a:cxn ang="0">
                  <a:pos x="999" y="311"/>
                </a:cxn>
                <a:cxn ang="0">
                  <a:pos x="1286" y="317"/>
                </a:cxn>
                <a:cxn ang="0">
                  <a:pos x="1614" y="269"/>
                </a:cxn>
                <a:cxn ang="0">
                  <a:pos x="2123" y="197"/>
                </a:cxn>
                <a:cxn ang="0">
                  <a:pos x="2075" y="173"/>
                </a:cxn>
                <a:cxn ang="0">
                  <a:pos x="1543" y="257"/>
                </a:cxn>
                <a:cxn ang="0">
                  <a:pos x="1208" y="275"/>
                </a:cxn>
                <a:cxn ang="0">
                  <a:pos x="759" y="257"/>
                </a:cxn>
                <a:cxn ang="0">
                  <a:pos x="819" y="227"/>
                </a:cxn>
                <a:cxn ang="0">
                  <a:pos x="1142" y="0"/>
                </a:cxn>
                <a:cxn ang="0">
                  <a:pos x="1088" y="30"/>
                </a:cxn>
                <a:cxn ang="0">
                  <a:pos x="1010" y="84"/>
                </a:cxn>
                <a:cxn ang="0">
                  <a:pos x="855" y="191"/>
                </a:cxn>
                <a:cxn ang="0">
                  <a:pos x="670" y="281"/>
                </a:cxn>
                <a:cxn ang="0">
                  <a:pos x="634" y="359"/>
                </a:cxn>
                <a:cxn ang="0">
                  <a:pos x="305" y="587"/>
                </a:cxn>
                <a:cxn ang="0">
                  <a:pos x="0" y="725"/>
                </a:cxn>
                <a:cxn ang="0">
                  <a:pos x="0" y="731"/>
                </a:cxn>
                <a:cxn ang="0">
                  <a:pos x="0" y="767"/>
                </a:cxn>
                <a:cxn ang="0">
                  <a:pos x="299" y="635"/>
                </a:cxn>
                <a:cxn ang="0">
                  <a:pos x="592" y="431"/>
                </a:cxn>
                <a:cxn ang="0">
                  <a:pos x="508" y="671"/>
                </a:cxn>
                <a:cxn ang="0">
                  <a:pos x="526" y="995"/>
                </a:cxn>
                <a:cxn ang="0">
                  <a:pos x="460" y="1168"/>
                </a:cxn>
                <a:cxn ang="0">
                  <a:pos x="329" y="1480"/>
                </a:cxn>
                <a:cxn ang="0">
                  <a:pos x="323" y="1696"/>
                </a:cxn>
                <a:cxn ang="0">
                  <a:pos x="329" y="1696"/>
                </a:cxn>
                <a:cxn ang="0">
                  <a:pos x="347" y="1552"/>
                </a:cxn>
                <a:cxn ang="0">
                  <a:pos x="580" y="1043"/>
                </a:cxn>
                <a:cxn ang="0">
                  <a:pos x="580" y="104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514053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/>
              <a:ahLst/>
              <a:cxnLst>
                <a:cxn ang="0">
                  <a:pos x="3338" y="288"/>
                </a:cxn>
                <a:cxn ang="0">
                  <a:pos x="3194" y="258"/>
                </a:cxn>
                <a:cxn ang="0">
                  <a:pos x="2816" y="234"/>
                </a:cxn>
                <a:cxn ang="0">
                  <a:pos x="2330" y="306"/>
                </a:cxn>
                <a:cxn ang="0">
                  <a:pos x="2372" y="258"/>
                </a:cxn>
                <a:cxn ang="0">
                  <a:pos x="2624" y="132"/>
                </a:cxn>
                <a:cxn ang="0">
                  <a:pos x="2707" y="24"/>
                </a:cxn>
                <a:cxn ang="0">
                  <a:pos x="2642" y="12"/>
                </a:cxn>
                <a:cxn ang="0">
                  <a:pos x="2515" y="54"/>
                </a:cxn>
                <a:cxn ang="0">
                  <a:pos x="2324" y="66"/>
                </a:cxn>
                <a:cxn ang="0">
                  <a:pos x="2101" y="90"/>
                </a:cxn>
                <a:cxn ang="0">
                  <a:pos x="1855" y="228"/>
                </a:cxn>
                <a:cxn ang="0">
                  <a:pos x="1591" y="337"/>
                </a:cxn>
                <a:cxn ang="0">
                  <a:pos x="1459" y="379"/>
                </a:cxn>
                <a:cxn ang="0">
                  <a:pos x="1417" y="361"/>
                </a:cxn>
                <a:cxn ang="0">
                  <a:pos x="1363" y="331"/>
                </a:cxn>
                <a:cxn ang="0">
                  <a:pos x="1344" y="312"/>
                </a:cxn>
                <a:cxn ang="0">
                  <a:pos x="1290" y="288"/>
                </a:cxn>
                <a:cxn ang="0">
                  <a:pos x="1230" y="252"/>
                </a:cxn>
                <a:cxn ang="0">
                  <a:pos x="1119" y="227"/>
                </a:cxn>
                <a:cxn ang="0">
                  <a:pos x="1320" y="438"/>
                </a:cxn>
                <a:cxn ang="0">
                  <a:pos x="960" y="558"/>
                </a:cxn>
                <a:cxn ang="0">
                  <a:pos x="474" y="630"/>
                </a:cxn>
                <a:cxn ang="0">
                  <a:pos x="132" y="781"/>
                </a:cxn>
                <a:cxn ang="0">
                  <a:pos x="234" y="847"/>
                </a:cxn>
                <a:cxn ang="0">
                  <a:pos x="925" y="739"/>
                </a:cxn>
                <a:cxn ang="0">
                  <a:pos x="637" y="925"/>
                </a:cxn>
                <a:cxn ang="0">
                  <a:pos x="1405" y="943"/>
                </a:cxn>
                <a:cxn ang="0">
                  <a:pos x="1447" y="943"/>
                </a:cxn>
                <a:cxn ang="0">
                  <a:pos x="2888" y="859"/>
                </a:cxn>
                <a:cxn ang="0">
                  <a:pos x="2582" y="708"/>
                </a:cxn>
                <a:cxn ang="0">
                  <a:pos x="2299" y="606"/>
                </a:cxn>
                <a:cxn ang="0">
                  <a:pos x="2606" y="588"/>
                </a:cxn>
                <a:cxn ang="0">
                  <a:pos x="3001" y="582"/>
                </a:cxn>
                <a:cxn ang="0">
                  <a:pos x="3452" y="438"/>
                </a:cxn>
                <a:cxn ang="0">
                  <a:pos x="3668" y="312"/>
                </a:cxn>
                <a:cxn ang="0">
                  <a:pos x="3482" y="300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514054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/>
              <a:ahLst/>
              <a:cxnLst>
                <a:cxn ang="0">
                  <a:pos x="323" y="1186"/>
                </a:cxn>
                <a:cxn ang="0">
                  <a:pos x="490" y="1192"/>
                </a:cxn>
                <a:cxn ang="0">
                  <a:pos x="580" y="1150"/>
                </a:cxn>
                <a:cxn ang="0">
                  <a:pos x="813" y="1085"/>
                </a:cxn>
                <a:cxn ang="0">
                  <a:pos x="933" y="1055"/>
                </a:cxn>
                <a:cxn ang="0">
                  <a:pos x="759" y="989"/>
                </a:cxn>
                <a:cxn ang="0">
                  <a:pos x="556" y="953"/>
                </a:cxn>
                <a:cxn ang="0">
                  <a:pos x="197" y="971"/>
                </a:cxn>
                <a:cxn ang="0">
                  <a:pos x="299" y="893"/>
                </a:cxn>
                <a:cxn ang="0">
                  <a:pos x="496" y="803"/>
                </a:cxn>
                <a:cxn ang="0">
                  <a:pos x="694" y="671"/>
                </a:cxn>
                <a:cxn ang="0">
                  <a:pos x="700" y="671"/>
                </a:cxn>
                <a:cxn ang="0">
                  <a:pos x="712" y="665"/>
                </a:cxn>
                <a:cxn ang="0">
                  <a:pos x="753" y="647"/>
                </a:cxn>
                <a:cxn ang="0">
                  <a:pos x="777" y="641"/>
                </a:cxn>
                <a:cxn ang="0">
                  <a:pos x="789" y="629"/>
                </a:cxn>
                <a:cxn ang="0">
                  <a:pos x="795" y="617"/>
                </a:cxn>
                <a:cxn ang="0">
                  <a:pos x="789" y="611"/>
                </a:cxn>
                <a:cxn ang="0">
                  <a:pos x="783" y="599"/>
                </a:cxn>
                <a:cxn ang="0">
                  <a:pos x="783" y="575"/>
                </a:cxn>
                <a:cxn ang="0">
                  <a:pos x="795" y="545"/>
                </a:cxn>
                <a:cxn ang="0">
                  <a:pos x="807" y="515"/>
                </a:cxn>
                <a:cxn ang="0">
                  <a:pos x="825" y="485"/>
                </a:cxn>
                <a:cxn ang="0">
                  <a:pos x="837" y="455"/>
                </a:cxn>
                <a:cxn ang="0">
                  <a:pos x="843" y="437"/>
                </a:cxn>
                <a:cxn ang="0">
                  <a:pos x="849" y="431"/>
                </a:cxn>
                <a:cxn ang="0">
                  <a:pos x="849" y="347"/>
                </a:cxn>
                <a:cxn ang="0">
                  <a:pos x="849" y="341"/>
                </a:cxn>
                <a:cxn ang="0">
                  <a:pos x="855" y="335"/>
                </a:cxn>
                <a:cxn ang="0">
                  <a:pos x="873" y="305"/>
                </a:cxn>
                <a:cxn ang="0">
                  <a:pos x="885" y="269"/>
                </a:cxn>
                <a:cxn ang="0">
                  <a:pos x="897" y="239"/>
                </a:cxn>
                <a:cxn ang="0">
                  <a:pos x="903" y="227"/>
                </a:cxn>
                <a:cxn ang="0">
                  <a:pos x="909" y="215"/>
                </a:cxn>
                <a:cxn ang="0">
                  <a:pos x="927" y="173"/>
                </a:cxn>
                <a:cxn ang="0">
                  <a:pos x="945" y="137"/>
                </a:cxn>
                <a:cxn ang="0">
                  <a:pos x="951" y="125"/>
                </a:cxn>
                <a:cxn ang="0">
                  <a:pos x="951" y="119"/>
                </a:cxn>
                <a:cxn ang="0">
                  <a:pos x="969" y="0"/>
                </a:cxn>
                <a:cxn ang="0">
                  <a:pos x="945" y="47"/>
                </a:cxn>
                <a:cxn ang="0">
                  <a:pos x="783" y="113"/>
                </a:cxn>
                <a:cxn ang="0">
                  <a:pos x="706" y="161"/>
                </a:cxn>
                <a:cxn ang="0">
                  <a:pos x="460" y="233"/>
                </a:cxn>
                <a:cxn ang="0">
                  <a:pos x="281" y="287"/>
                </a:cxn>
                <a:cxn ang="0">
                  <a:pos x="173" y="293"/>
                </a:cxn>
                <a:cxn ang="0">
                  <a:pos x="12" y="485"/>
                </a:cxn>
                <a:cxn ang="0">
                  <a:pos x="0" y="509"/>
                </a:cxn>
                <a:cxn ang="0">
                  <a:pos x="0" y="1186"/>
                </a:cxn>
                <a:cxn ang="0">
                  <a:pos x="96" y="1180"/>
                </a:cxn>
                <a:cxn ang="0">
                  <a:pos x="323" y="1186"/>
                </a:cxn>
                <a:cxn ang="0">
                  <a:pos x="323" y="1186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514055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/>
              <a:ahLst/>
              <a:cxnLst>
                <a:cxn ang="0">
                  <a:pos x="859" y="612"/>
                </a:cxn>
                <a:cxn ang="0">
                  <a:pos x="1087" y="853"/>
                </a:cxn>
                <a:cxn ang="0">
                  <a:pos x="961" y="913"/>
                </a:cxn>
                <a:cxn ang="0">
                  <a:pos x="786" y="883"/>
                </a:cxn>
                <a:cxn ang="0">
                  <a:pos x="450" y="931"/>
                </a:cxn>
                <a:cxn ang="0">
                  <a:pos x="150" y="1075"/>
                </a:cxn>
                <a:cxn ang="0">
                  <a:pos x="78" y="1165"/>
                </a:cxn>
                <a:cxn ang="0">
                  <a:pos x="361" y="1256"/>
                </a:cxn>
                <a:cxn ang="0">
                  <a:pos x="444" y="1316"/>
                </a:cxn>
                <a:cxn ang="0">
                  <a:pos x="697" y="1400"/>
                </a:cxn>
                <a:cxn ang="0">
                  <a:pos x="1026" y="1346"/>
                </a:cxn>
                <a:cxn ang="0">
                  <a:pos x="991" y="1412"/>
                </a:cxn>
                <a:cxn ang="0">
                  <a:pos x="804" y="1574"/>
                </a:cxn>
                <a:cxn ang="0">
                  <a:pos x="726" y="1718"/>
                </a:cxn>
                <a:cxn ang="0">
                  <a:pos x="768" y="1742"/>
                </a:cxn>
                <a:cxn ang="0">
                  <a:pos x="865" y="1693"/>
                </a:cxn>
                <a:cxn ang="0">
                  <a:pos x="991" y="1699"/>
                </a:cxn>
                <a:cxn ang="0">
                  <a:pos x="1135" y="1627"/>
                </a:cxn>
                <a:cxn ang="0">
                  <a:pos x="1183" y="1669"/>
                </a:cxn>
                <a:cxn ang="0">
                  <a:pos x="1399" y="1436"/>
                </a:cxn>
                <a:cxn ang="0">
                  <a:pos x="1615" y="1334"/>
                </a:cxn>
                <a:cxn ang="0">
                  <a:pos x="1645" y="1370"/>
                </a:cxn>
                <a:cxn ang="0">
                  <a:pos x="1681" y="1430"/>
                </a:cxn>
                <a:cxn ang="0">
                  <a:pos x="1699" y="1466"/>
                </a:cxn>
                <a:cxn ang="0">
                  <a:pos x="1747" y="1550"/>
                </a:cxn>
                <a:cxn ang="0">
                  <a:pos x="1772" y="1586"/>
                </a:cxn>
                <a:cxn ang="0">
                  <a:pos x="2124" y="2248"/>
                </a:cxn>
                <a:cxn ang="0">
                  <a:pos x="1693" y="1322"/>
                </a:cxn>
                <a:cxn ang="0">
                  <a:pos x="1861" y="1165"/>
                </a:cxn>
                <a:cxn ang="0">
                  <a:pos x="2173" y="1099"/>
                </a:cxn>
                <a:cxn ang="0">
                  <a:pos x="2390" y="1009"/>
                </a:cxn>
                <a:cxn ang="0">
                  <a:pos x="2570" y="805"/>
                </a:cxn>
                <a:cxn ang="0">
                  <a:pos x="2342" y="781"/>
                </a:cxn>
                <a:cxn ang="0">
                  <a:pos x="2114" y="763"/>
                </a:cxn>
                <a:cxn ang="0">
                  <a:pos x="2408" y="433"/>
                </a:cxn>
                <a:cxn ang="0">
                  <a:pos x="2426" y="421"/>
                </a:cxn>
                <a:cxn ang="0">
                  <a:pos x="2474" y="379"/>
                </a:cxn>
                <a:cxn ang="0">
                  <a:pos x="2492" y="355"/>
                </a:cxn>
                <a:cxn ang="0">
                  <a:pos x="2474" y="337"/>
                </a:cxn>
                <a:cxn ang="0">
                  <a:pos x="2474" y="271"/>
                </a:cxn>
                <a:cxn ang="0">
                  <a:pos x="2492" y="192"/>
                </a:cxn>
                <a:cxn ang="0">
                  <a:pos x="2504" y="132"/>
                </a:cxn>
                <a:cxn ang="0">
                  <a:pos x="2492" y="36"/>
                </a:cxn>
                <a:cxn ang="0">
                  <a:pos x="2492" y="24"/>
                </a:cxn>
                <a:cxn ang="0">
                  <a:pos x="2102" y="0"/>
                </a:cxn>
                <a:cxn ang="0">
                  <a:pos x="1909" y="90"/>
                </a:cxn>
                <a:cxn ang="0">
                  <a:pos x="1747" y="535"/>
                </a:cxn>
                <a:cxn ang="0">
                  <a:pos x="1711" y="469"/>
                </a:cxn>
                <a:cxn ang="0">
                  <a:pos x="1633" y="144"/>
                </a:cxn>
                <a:cxn ang="0">
                  <a:pos x="1579" y="0"/>
                </a:cxn>
                <a:cxn ang="0">
                  <a:pos x="738" y="186"/>
                </a:cxn>
                <a:cxn ang="0">
                  <a:pos x="756" y="46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514056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/>
              <a:ahLst/>
              <a:cxnLst>
                <a:cxn ang="0">
                  <a:pos x="1034" y="767"/>
                </a:cxn>
                <a:cxn ang="0">
                  <a:pos x="1190" y="1235"/>
                </a:cxn>
                <a:cxn ang="0">
                  <a:pos x="956" y="1193"/>
                </a:cxn>
                <a:cxn ang="0">
                  <a:pos x="723" y="1127"/>
                </a:cxn>
                <a:cxn ang="0">
                  <a:pos x="442" y="1109"/>
                </a:cxn>
                <a:cxn ang="0">
                  <a:pos x="0" y="1079"/>
                </a:cxn>
                <a:cxn ang="0">
                  <a:pos x="30" y="1115"/>
                </a:cxn>
                <a:cxn ang="0">
                  <a:pos x="496" y="1133"/>
                </a:cxn>
                <a:cxn ang="0">
                  <a:pos x="777" y="1187"/>
                </a:cxn>
                <a:cxn ang="0">
                  <a:pos x="1130" y="1301"/>
                </a:cxn>
                <a:cxn ang="0">
                  <a:pos x="1070" y="1319"/>
                </a:cxn>
                <a:cxn ang="0">
                  <a:pos x="711" y="1505"/>
                </a:cxn>
                <a:cxn ang="0">
                  <a:pos x="765" y="1481"/>
                </a:cxn>
                <a:cxn ang="0">
                  <a:pos x="861" y="1439"/>
                </a:cxn>
                <a:cxn ang="0">
                  <a:pos x="1022" y="1355"/>
                </a:cxn>
                <a:cxn ang="0">
                  <a:pos x="1214" y="1295"/>
                </a:cxn>
                <a:cxn ang="0">
                  <a:pos x="1267" y="1223"/>
                </a:cxn>
                <a:cxn ang="0">
                  <a:pos x="1632" y="1043"/>
                </a:cxn>
                <a:cxn ang="0">
                  <a:pos x="1931" y="953"/>
                </a:cxn>
                <a:cxn ang="0">
                  <a:pos x="2176" y="821"/>
                </a:cxn>
                <a:cxn ang="0">
                  <a:pos x="1961" y="911"/>
                </a:cxn>
                <a:cxn ang="0">
                  <a:pos x="1656" y="989"/>
                </a:cxn>
                <a:cxn ang="0">
                  <a:pos x="1339" y="1151"/>
                </a:cxn>
                <a:cxn ang="0">
                  <a:pos x="1501" y="905"/>
                </a:cxn>
                <a:cxn ang="0">
                  <a:pos x="1620" y="545"/>
                </a:cxn>
                <a:cxn ang="0">
                  <a:pos x="1740" y="372"/>
                </a:cxn>
                <a:cxn ang="0">
                  <a:pos x="1979" y="60"/>
                </a:cxn>
                <a:cxn ang="0">
                  <a:pos x="2003" y="0"/>
                </a:cxn>
                <a:cxn ang="0">
                  <a:pos x="1973" y="0"/>
                </a:cxn>
                <a:cxn ang="0">
                  <a:pos x="1596" y="480"/>
                </a:cxn>
                <a:cxn ang="0">
                  <a:pos x="1477" y="887"/>
                </a:cxn>
                <a:cxn ang="0">
                  <a:pos x="1255" y="1175"/>
                </a:cxn>
                <a:cxn ang="0">
                  <a:pos x="1130" y="905"/>
                </a:cxn>
                <a:cxn ang="0">
                  <a:pos x="1010" y="540"/>
                </a:cxn>
                <a:cxn ang="0">
                  <a:pos x="885" y="222"/>
                </a:cxn>
                <a:cxn ang="0">
                  <a:pos x="789" y="0"/>
                </a:cxn>
                <a:cxn ang="0">
                  <a:pos x="753" y="0"/>
                </a:cxn>
                <a:cxn ang="0">
                  <a:pos x="903" y="354"/>
                </a:cxn>
                <a:cxn ang="0">
                  <a:pos x="1034" y="767"/>
                </a:cxn>
                <a:cxn ang="0">
                  <a:pos x="1034" y="767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514057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/>
              <a:ahLst/>
              <a:cxnLst>
                <a:cxn ang="0">
                  <a:pos x="161" y="564"/>
                </a:cxn>
                <a:cxn ang="0">
                  <a:pos x="329" y="438"/>
                </a:cxn>
                <a:cxn ang="0">
                  <a:pos x="646" y="216"/>
                </a:cxn>
                <a:cxn ang="0">
                  <a:pos x="813" y="0"/>
                </a:cxn>
                <a:cxn ang="0">
                  <a:pos x="676" y="150"/>
                </a:cxn>
                <a:cxn ang="0">
                  <a:pos x="144" y="504"/>
                </a:cxn>
                <a:cxn ang="0">
                  <a:pos x="0" y="732"/>
                </a:cxn>
                <a:cxn ang="0">
                  <a:pos x="0" y="804"/>
                </a:cxn>
                <a:cxn ang="0">
                  <a:pos x="161" y="564"/>
                </a:cxn>
                <a:cxn ang="0">
                  <a:pos x="161" y="564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514058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/>
              <a:ahLst/>
              <a:cxnLst>
                <a:cxn ang="0">
                  <a:pos x="460" y="66"/>
                </a:cxn>
                <a:cxn ang="0">
                  <a:pos x="759" y="0"/>
                </a:cxn>
                <a:cxn ang="0">
                  <a:pos x="496" y="36"/>
                </a:cxn>
                <a:cxn ang="0">
                  <a:pos x="138" y="48"/>
                </a:cxn>
                <a:cxn ang="0">
                  <a:pos x="0" y="78"/>
                </a:cxn>
                <a:cxn ang="0">
                  <a:pos x="0" y="107"/>
                </a:cxn>
                <a:cxn ang="0">
                  <a:pos x="96" y="89"/>
                </a:cxn>
                <a:cxn ang="0">
                  <a:pos x="460" y="66"/>
                </a:cxn>
                <a:cxn ang="0">
                  <a:pos x="460" y="66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514059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/>
              <a:ahLst/>
              <a:cxnLst>
                <a:cxn ang="0">
                  <a:pos x="1387" y="239"/>
                </a:cxn>
                <a:cxn ang="0">
                  <a:pos x="1734" y="233"/>
                </a:cxn>
                <a:cxn ang="0">
                  <a:pos x="2087" y="251"/>
                </a:cxn>
                <a:cxn ang="0">
                  <a:pos x="2505" y="233"/>
                </a:cxn>
                <a:cxn ang="0">
                  <a:pos x="3169" y="204"/>
                </a:cxn>
                <a:cxn ang="0">
                  <a:pos x="3115" y="186"/>
                </a:cxn>
                <a:cxn ang="0">
                  <a:pos x="2422" y="221"/>
                </a:cxn>
                <a:cxn ang="0">
                  <a:pos x="2003" y="221"/>
                </a:cxn>
                <a:cxn ang="0">
                  <a:pos x="1459" y="186"/>
                </a:cxn>
                <a:cxn ang="0">
                  <a:pos x="1543" y="168"/>
                </a:cxn>
                <a:cxn ang="0">
                  <a:pos x="2039" y="0"/>
                </a:cxn>
                <a:cxn ang="0">
                  <a:pos x="1961" y="24"/>
                </a:cxn>
                <a:cxn ang="0">
                  <a:pos x="1836" y="66"/>
                </a:cxn>
                <a:cxn ang="0">
                  <a:pos x="1602" y="138"/>
                </a:cxn>
                <a:cxn ang="0">
                  <a:pos x="1339" y="198"/>
                </a:cxn>
                <a:cxn ang="0">
                  <a:pos x="1268" y="251"/>
                </a:cxn>
                <a:cxn ang="0">
                  <a:pos x="765" y="413"/>
                </a:cxn>
                <a:cxn ang="0">
                  <a:pos x="335" y="503"/>
                </a:cxn>
                <a:cxn ang="0">
                  <a:pos x="0" y="617"/>
                </a:cxn>
                <a:cxn ang="0">
                  <a:pos x="299" y="539"/>
                </a:cxn>
                <a:cxn ang="0">
                  <a:pos x="735" y="449"/>
                </a:cxn>
                <a:cxn ang="0">
                  <a:pos x="1178" y="311"/>
                </a:cxn>
                <a:cxn ang="0">
                  <a:pos x="981" y="491"/>
                </a:cxn>
                <a:cxn ang="0">
                  <a:pos x="867" y="743"/>
                </a:cxn>
                <a:cxn ang="0">
                  <a:pos x="861" y="743"/>
                </a:cxn>
                <a:cxn ang="0">
                  <a:pos x="933" y="743"/>
                </a:cxn>
                <a:cxn ang="0">
                  <a:pos x="1022" y="497"/>
                </a:cxn>
                <a:cxn ang="0">
                  <a:pos x="1297" y="281"/>
                </a:cxn>
                <a:cxn ang="0">
                  <a:pos x="1531" y="449"/>
                </a:cxn>
                <a:cxn ang="0">
                  <a:pos x="1770" y="677"/>
                </a:cxn>
                <a:cxn ang="0">
                  <a:pos x="1854" y="743"/>
                </a:cxn>
                <a:cxn ang="0">
                  <a:pos x="1919" y="743"/>
                </a:cxn>
                <a:cxn ang="0">
                  <a:pos x="1692" y="527"/>
                </a:cxn>
                <a:cxn ang="0">
                  <a:pos x="1387" y="239"/>
                </a:cxn>
                <a:cxn ang="0">
                  <a:pos x="1387" y="23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514060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514061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514062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514063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514064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514065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/>
              <a:ahLst/>
              <a:cxnLst>
                <a:cxn ang="0">
                  <a:pos x="871" y="1423"/>
                </a:cxn>
                <a:cxn ang="0">
                  <a:pos x="907" y="1393"/>
                </a:cxn>
                <a:cxn ang="0">
                  <a:pos x="991" y="1320"/>
                </a:cxn>
                <a:cxn ang="0">
                  <a:pos x="1033" y="1297"/>
                </a:cxn>
                <a:cxn ang="0">
                  <a:pos x="1086" y="1249"/>
                </a:cxn>
                <a:cxn ang="0">
                  <a:pos x="1123" y="1219"/>
                </a:cxn>
                <a:cxn ang="0">
                  <a:pos x="1057" y="1153"/>
                </a:cxn>
                <a:cxn ang="0">
                  <a:pos x="877" y="1021"/>
                </a:cxn>
                <a:cxn ang="0">
                  <a:pos x="655" y="907"/>
                </a:cxn>
                <a:cxn ang="0">
                  <a:pos x="655" y="846"/>
                </a:cxn>
                <a:cxn ang="0">
                  <a:pos x="643" y="708"/>
                </a:cxn>
                <a:cxn ang="0">
                  <a:pos x="552" y="642"/>
                </a:cxn>
                <a:cxn ang="0">
                  <a:pos x="510" y="570"/>
                </a:cxn>
                <a:cxn ang="0">
                  <a:pos x="637" y="564"/>
                </a:cxn>
                <a:cxn ang="0">
                  <a:pos x="763" y="570"/>
                </a:cxn>
                <a:cxn ang="0">
                  <a:pos x="1091" y="850"/>
                </a:cxn>
                <a:cxn ang="0">
                  <a:pos x="1009" y="566"/>
                </a:cxn>
                <a:cxn ang="0">
                  <a:pos x="1054" y="265"/>
                </a:cxn>
                <a:cxn ang="0">
                  <a:pos x="1249" y="0"/>
                </a:cxn>
                <a:cxn ang="0">
                  <a:pos x="1466" y="292"/>
                </a:cxn>
                <a:cxn ang="0">
                  <a:pos x="1475" y="548"/>
                </a:cxn>
                <a:cxn ang="0">
                  <a:pos x="1567" y="630"/>
                </a:cxn>
                <a:cxn ang="0">
                  <a:pos x="1795" y="365"/>
                </a:cxn>
                <a:cxn ang="0">
                  <a:pos x="2245" y="150"/>
                </a:cxn>
                <a:cxn ang="0">
                  <a:pos x="2618" y="180"/>
                </a:cxn>
                <a:cxn ang="0">
                  <a:pos x="3050" y="150"/>
                </a:cxn>
                <a:cxn ang="0">
                  <a:pos x="3140" y="210"/>
                </a:cxn>
                <a:cxn ang="0">
                  <a:pos x="2990" y="210"/>
                </a:cxn>
                <a:cxn ang="0">
                  <a:pos x="2834" y="377"/>
                </a:cxn>
                <a:cxn ang="0">
                  <a:pos x="2702" y="648"/>
                </a:cxn>
                <a:cxn ang="0">
                  <a:pos x="2582" y="828"/>
                </a:cxn>
                <a:cxn ang="0">
                  <a:pos x="2234" y="1009"/>
                </a:cxn>
                <a:cxn ang="0">
                  <a:pos x="1963" y="1075"/>
                </a:cxn>
                <a:cxn ang="0">
                  <a:pos x="2257" y="1111"/>
                </a:cxn>
                <a:cxn ang="0">
                  <a:pos x="2600" y="1207"/>
                </a:cxn>
                <a:cxn ang="0">
                  <a:pos x="2894" y="1441"/>
                </a:cxn>
                <a:cxn ang="0">
                  <a:pos x="3122" y="1555"/>
                </a:cxn>
                <a:cxn ang="0">
                  <a:pos x="3032" y="1585"/>
                </a:cxn>
                <a:cxn ang="0">
                  <a:pos x="3008" y="1591"/>
                </a:cxn>
                <a:cxn ang="0">
                  <a:pos x="2960" y="1597"/>
                </a:cxn>
                <a:cxn ang="0">
                  <a:pos x="2882" y="1609"/>
                </a:cxn>
                <a:cxn ang="0">
                  <a:pos x="2846" y="1609"/>
                </a:cxn>
                <a:cxn ang="0">
                  <a:pos x="2774" y="1615"/>
                </a:cxn>
                <a:cxn ang="0">
                  <a:pos x="2726" y="1621"/>
                </a:cxn>
                <a:cxn ang="0">
                  <a:pos x="2708" y="1621"/>
                </a:cxn>
                <a:cxn ang="0">
                  <a:pos x="2594" y="1657"/>
                </a:cxn>
                <a:cxn ang="0">
                  <a:pos x="2533" y="1663"/>
                </a:cxn>
                <a:cxn ang="0">
                  <a:pos x="2444" y="1675"/>
                </a:cxn>
                <a:cxn ang="0">
                  <a:pos x="2378" y="1687"/>
                </a:cxn>
                <a:cxn ang="0">
                  <a:pos x="2360" y="1705"/>
                </a:cxn>
                <a:cxn ang="0">
                  <a:pos x="2305" y="1687"/>
                </a:cxn>
                <a:cxn ang="0">
                  <a:pos x="2263" y="1663"/>
                </a:cxn>
                <a:cxn ang="0">
                  <a:pos x="2017" y="1585"/>
                </a:cxn>
                <a:cxn ang="0">
                  <a:pos x="1711" y="1453"/>
                </a:cxn>
                <a:cxn ang="0">
                  <a:pos x="1880" y="1844"/>
                </a:cxn>
                <a:cxn ang="0">
                  <a:pos x="1771" y="1922"/>
                </a:cxn>
                <a:cxn ang="0">
                  <a:pos x="1531" y="1753"/>
                </a:cxn>
                <a:cxn ang="0">
                  <a:pos x="1411" y="1477"/>
                </a:cxn>
                <a:cxn ang="0">
                  <a:pos x="1219" y="1291"/>
                </a:cxn>
                <a:cxn ang="0">
                  <a:pos x="127" y="2006"/>
                </a:cxn>
                <a:cxn ang="0">
                  <a:pos x="865" y="1429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514066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/>
              <a:ahLst/>
              <a:cxnLst>
                <a:cxn ang="0">
                  <a:pos x="318" y="1078"/>
                </a:cxn>
                <a:cxn ang="0">
                  <a:pos x="217" y="928"/>
                </a:cxn>
                <a:cxn ang="0">
                  <a:pos x="102" y="808"/>
                </a:cxn>
                <a:cxn ang="0">
                  <a:pos x="36" y="742"/>
                </a:cxn>
                <a:cxn ang="0">
                  <a:pos x="0" y="700"/>
                </a:cxn>
                <a:cxn ang="0">
                  <a:pos x="270" y="958"/>
                </a:cxn>
                <a:cxn ang="0">
                  <a:pos x="294" y="1006"/>
                </a:cxn>
                <a:cxn ang="0">
                  <a:pos x="367" y="670"/>
                </a:cxn>
                <a:cxn ang="0">
                  <a:pos x="379" y="411"/>
                </a:cxn>
                <a:cxn ang="0">
                  <a:pos x="347" y="118"/>
                </a:cxn>
                <a:cxn ang="0">
                  <a:pos x="393" y="0"/>
                </a:cxn>
                <a:cxn ang="0">
                  <a:pos x="397" y="357"/>
                </a:cxn>
                <a:cxn ang="0">
                  <a:pos x="421" y="609"/>
                </a:cxn>
                <a:cxn ang="0">
                  <a:pos x="385" y="826"/>
                </a:cxn>
                <a:cxn ang="0">
                  <a:pos x="385" y="1036"/>
                </a:cxn>
                <a:cxn ang="0">
                  <a:pos x="877" y="784"/>
                </a:cxn>
                <a:cxn ang="0">
                  <a:pos x="1309" y="555"/>
                </a:cxn>
                <a:cxn ang="0">
                  <a:pos x="1802" y="249"/>
                </a:cxn>
                <a:cxn ang="0">
                  <a:pos x="2096" y="69"/>
                </a:cxn>
                <a:cxn ang="0">
                  <a:pos x="1814" y="279"/>
                </a:cxn>
                <a:cxn ang="0">
                  <a:pos x="1453" y="501"/>
                </a:cxn>
                <a:cxn ang="0">
                  <a:pos x="1123" y="700"/>
                </a:cxn>
                <a:cxn ang="0">
                  <a:pos x="739" y="898"/>
                </a:cxn>
                <a:cxn ang="0">
                  <a:pos x="463" y="1084"/>
                </a:cxn>
                <a:cxn ang="0">
                  <a:pos x="817" y="1193"/>
                </a:cxn>
                <a:cxn ang="0">
                  <a:pos x="1285" y="1187"/>
                </a:cxn>
                <a:cxn ang="0">
                  <a:pos x="1916" y="1396"/>
                </a:cxn>
                <a:cxn ang="0">
                  <a:pos x="2144" y="1420"/>
                </a:cxn>
                <a:cxn ang="0">
                  <a:pos x="1814" y="1408"/>
                </a:cxn>
                <a:cxn ang="0">
                  <a:pos x="1435" y="1288"/>
                </a:cxn>
                <a:cxn ang="0">
                  <a:pos x="1219" y="1229"/>
                </a:cxn>
                <a:cxn ang="0">
                  <a:pos x="799" y="1223"/>
                </a:cxn>
                <a:cxn ang="0">
                  <a:pos x="505" y="1145"/>
                </a:cxn>
                <a:cxn ang="0">
                  <a:pos x="733" y="1378"/>
                </a:cxn>
                <a:cxn ang="0">
                  <a:pos x="877" y="1619"/>
                </a:cxn>
                <a:cxn ang="0">
                  <a:pos x="1009" y="1787"/>
                </a:cxn>
                <a:cxn ang="0">
                  <a:pos x="817" y="1607"/>
                </a:cxn>
                <a:cxn ang="0">
                  <a:pos x="673" y="1372"/>
                </a:cxn>
                <a:cxn ang="0">
                  <a:pos x="415" y="1109"/>
                </a:cxn>
                <a:cxn ang="0">
                  <a:pos x="318" y="1078"/>
                </a:cxn>
                <a:cxn ang="0">
                  <a:pos x="318" y="1078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514067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/>
              <a:ahLst/>
              <a:cxnLst>
                <a:cxn ang="0">
                  <a:pos x="1814" y="606"/>
                </a:cxn>
                <a:cxn ang="0">
                  <a:pos x="1615" y="252"/>
                </a:cxn>
                <a:cxn ang="0">
                  <a:pos x="1345" y="132"/>
                </a:cxn>
                <a:cxn ang="0">
                  <a:pos x="1381" y="492"/>
                </a:cxn>
                <a:cxn ang="0">
                  <a:pos x="955" y="221"/>
                </a:cxn>
                <a:cxn ang="0">
                  <a:pos x="877" y="161"/>
                </a:cxn>
                <a:cxn ang="0">
                  <a:pos x="841" y="167"/>
                </a:cxn>
                <a:cxn ang="0">
                  <a:pos x="720" y="161"/>
                </a:cxn>
                <a:cxn ang="0">
                  <a:pos x="613" y="144"/>
                </a:cxn>
                <a:cxn ang="0">
                  <a:pos x="492" y="161"/>
                </a:cxn>
                <a:cxn ang="0">
                  <a:pos x="432" y="150"/>
                </a:cxn>
                <a:cxn ang="0">
                  <a:pos x="342" y="138"/>
                </a:cxn>
                <a:cxn ang="0">
                  <a:pos x="246" y="126"/>
                </a:cxn>
                <a:cxn ang="0">
                  <a:pos x="174" y="114"/>
                </a:cxn>
                <a:cxn ang="0">
                  <a:pos x="216" y="240"/>
                </a:cxn>
                <a:cxn ang="0">
                  <a:pos x="607" y="588"/>
                </a:cxn>
                <a:cxn ang="0">
                  <a:pos x="1177" y="817"/>
                </a:cxn>
                <a:cxn ang="0">
                  <a:pos x="972" y="871"/>
                </a:cxn>
                <a:cxn ang="0">
                  <a:pos x="492" y="1111"/>
                </a:cxn>
                <a:cxn ang="0">
                  <a:pos x="276" y="1441"/>
                </a:cxn>
                <a:cxn ang="0">
                  <a:pos x="42" y="1441"/>
                </a:cxn>
                <a:cxn ang="0">
                  <a:pos x="367" y="1585"/>
                </a:cxn>
                <a:cxn ang="0">
                  <a:pos x="949" y="1712"/>
                </a:cxn>
                <a:cxn ang="0">
                  <a:pos x="1519" y="1537"/>
                </a:cxn>
                <a:cxn ang="0">
                  <a:pos x="1735" y="1513"/>
                </a:cxn>
                <a:cxn ang="0">
                  <a:pos x="1723" y="1802"/>
                </a:cxn>
                <a:cxn ang="0">
                  <a:pos x="2042" y="2229"/>
                </a:cxn>
                <a:cxn ang="0">
                  <a:pos x="2191" y="2133"/>
                </a:cxn>
                <a:cxn ang="0">
                  <a:pos x="2270" y="1970"/>
                </a:cxn>
                <a:cxn ang="0">
                  <a:pos x="2233" y="1573"/>
                </a:cxn>
                <a:cxn ang="0">
                  <a:pos x="2294" y="1483"/>
                </a:cxn>
                <a:cxn ang="0">
                  <a:pos x="2588" y="1688"/>
                </a:cxn>
                <a:cxn ang="0">
                  <a:pos x="2695" y="1682"/>
                </a:cxn>
                <a:cxn ang="0">
                  <a:pos x="2588" y="1543"/>
                </a:cxn>
                <a:cxn ang="0">
                  <a:pos x="2510" y="1357"/>
                </a:cxn>
                <a:cxn ang="0">
                  <a:pos x="2354" y="1184"/>
                </a:cxn>
                <a:cxn ang="0">
                  <a:pos x="2102" y="931"/>
                </a:cxn>
                <a:cxn ang="0">
                  <a:pos x="2137" y="907"/>
                </a:cxn>
                <a:cxn ang="0">
                  <a:pos x="2215" y="871"/>
                </a:cxn>
                <a:cxn ang="0">
                  <a:pos x="2324" y="817"/>
                </a:cxn>
                <a:cxn ang="0">
                  <a:pos x="2372" y="787"/>
                </a:cxn>
                <a:cxn ang="0">
                  <a:pos x="2078" y="865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514068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/>
              <a:ahLst/>
              <a:cxnLst>
                <a:cxn ang="0">
                  <a:pos x="1842" y="851"/>
                </a:cxn>
                <a:cxn ang="0">
                  <a:pos x="1937" y="1019"/>
                </a:cxn>
                <a:cxn ang="0">
                  <a:pos x="2051" y="1168"/>
                </a:cxn>
                <a:cxn ang="0">
                  <a:pos x="2117" y="1246"/>
                </a:cxn>
                <a:cxn ang="0">
                  <a:pos x="2153" y="1294"/>
                </a:cxn>
                <a:cxn ang="0">
                  <a:pos x="1889" y="977"/>
                </a:cxn>
                <a:cxn ang="0">
                  <a:pos x="1860" y="929"/>
                </a:cxn>
                <a:cxn ang="0">
                  <a:pos x="1782" y="1240"/>
                </a:cxn>
                <a:cxn ang="0">
                  <a:pos x="1770" y="1486"/>
                </a:cxn>
                <a:cxn ang="0">
                  <a:pos x="1818" y="1906"/>
                </a:cxn>
                <a:cxn ang="0">
                  <a:pos x="1788" y="1930"/>
                </a:cxn>
                <a:cxn ang="0">
                  <a:pos x="1746" y="1534"/>
                </a:cxn>
                <a:cxn ang="0">
                  <a:pos x="1728" y="1288"/>
                </a:cxn>
                <a:cxn ang="0">
                  <a:pos x="1764" y="1085"/>
                </a:cxn>
                <a:cxn ang="0">
                  <a:pos x="1770" y="875"/>
                </a:cxn>
                <a:cxn ang="0">
                  <a:pos x="1268" y="1007"/>
                </a:cxn>
                <a:cxn ang="0">
                  <a:pos x="825" y="1132"/>
                </a:cxn>
                <a:cxn ang="0">
                  <a:pos x="323" y="1312"/>
                </a:cxn>
                <a:cxn ang="0">
                  <a:pos x="18" y="1420"/>
                </a:cxn>
                <a:cxn ang="0">
                  <a:pos x="311" y="1282"/>
                </a:cxn>
                <a:cxn ang="0">
                  <a:pos x="682" y="1144"/>
                </a:cxn>
                <a:cxn ang="0">
                  <a:pos x="1022" y="1037"/>
                </a:cxn>
                <a:cxn ang="0">
                  <a:pos x="1411" y="929"/>
                </a:cxn>
                <a:cxn ang="0">
                  <a:pos x="1692" y="815"/>
                </a:cxn>
                <a:cxn ang="0">
                  <a:pos x="1333" y="623"/>
                </a:cxn>
                <a:cxn ang="0">
                  <a:pos x="861" y="515"/>
                </a:cxn>
                <a:cxn ang="0">
                  <a:pos x="227" y="161"/>
                </a:cxn>
                <a:cxn ang="0">
                  <a:pos x="0" y="83"/>
                </a:cxn>
                <a:cxn ang="0">
                  <a:pos x="329" y="179"/>
                </a:cxn>
                <a:cxn ang="0">
                  <a:pos x="712" y="383"/>
                </a:cxn>
                <a:cxn ang="0">
                  <a:pos x="933" y="491"/>
                </a:cxn>
                <a:cxn ang="0">
                  <a:pos x="1351" y="593"/>
                </a:cxn>
                <a:cxn ang="0">
                  <a:pos x="1650" y="743"/>
                </a:cxn>
                <a:cxn ang="0">
                  <a:pos x="1423" y="461"/>
                </a:cxn>
                <a:cxn ang="0">
                  <a:pos x="1286" y="191"/>
                </a:cxn>
                <a:cxn ang="0">
                  <a:pos x="1154" y="0"/>
                </a:cxn>
                <a:cxn ang="0">
                  <a:pos x="1339" y="215"/>
                </a:cxn>
                <a:cxn ang="0">
                  <a:pos x="1489" y="485"/>
                </a:cxn>
                <a:cxn ang="0">
                  <a:pos x="1746" y="803"/>
                </a:cxn>
                <a:cxn ang="0">
                  <a:pos x="1842" y="851"/>
                </a:cxn>
                <a:cxn ang="0">
                  <a:pos x="1842" y="85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/>
            </a:p>
          </p:txBody>
        </p:sp>
      </p:grpSp>
      <p:sp>
        <p:nvSpPr>
          <p:cNvPr id="514069" name="Rectangle 2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คลิกเพื่อแก้ไขลักษณะต้นแบบชื่อเรื่อง</a:t>
            </a:r>
          </a:p>
        </p:txBody>
      </p:sp>
      <p:sp>
        <p:nvSpPr>
          <p:cNvPr id="514070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</a:p>
        </p:txBody>
      </p:sp>
      <p:sp>
        <p:nvSpPr>
          <p:cNvPr id="514071" name="Rectangle 2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fld id="{861DDC8C-0973-4701-AE3E-E879E551CBC9}" type="datetime1">
              <a:rPr lang="en-US"/>
              <a:pPr>
                <a:defRPr/>
              </a:pPr>
              <a:t>4/2/2015</a:t>
            </a:fld>
            <a:endParaRPr lang="th-TH"/>
          </a:p>
        </p:txBody>
      </p:sp>
      <p:sp>
        <p:nvSpPr>
          <p:cNvPr id="514072" name="Rectangle 2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14073" name="Rectangle 2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fld id="{CCC5153D-8DD5-4C68-AA48-75AAD9DBA618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5952" r:id="rId1"/>
    <p:sldLayoutId id="2147485909" r:id="rId2"/>
    <p:sldLayoutId id="2147485910" r:id="rId3"/>
    <p:sldLayoutId id="2147485911" r:id="rId4"/>
    <p:sldLayoutId id="2147485912" r:id="rId5"/>
    <p:sldLayoutId id="2147485913" r:id="rId6"/>
    <p:sldLayoutId id="2147485914" r:id="rId7"/>
    <p:sldLayoutId id="2147485915" r:id="rId8"/>
    <p:sldLayoutId id="2147485916" r:id="rId9"/>
    <p:sldLayoutId id="2147485917" r:id="rId10"/>
    <p:sldLayoutId id="2147485918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Angsana New" pitchFamily="18" charset="-34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Angsana New" pitchFamily="18" charset="-34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Angsana New" pitchFamily="18" charset="-34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Angsana New" pitchFamily="18" charset="-34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Angsana New" pitchFamily="18" charset="-34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Angsana New" pitchFamily="18" charset="-34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Angsana New" pitchFamily="18" charset="-34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Angsana New" pitchFamily="18" charset="-34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oup 2"/>
          <p:cNvGrpSpPr>
            <a:grpSpLocks/>
          </p:cNvGrpSpPr>
          <p:nvPr/>
        </p:nvGrpSpPr>
        <p:grpSpPr bwMode="auto">
          <a:xfrm>
            <a:off x="0" y="0"/>
            <a:ext cx="8686800" cy="4876800"/>
            <a:chOff x="0" y="0"/>
            <a:chExt cx="5472" cy="3072"/>
          </a:xfrm>
        </p:grpSpPr>
        <p:sp>
          <p:nvSpPr>
            <p:cNvPr id="862211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384" cy="307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solidFill>
                  <a:schemeClr val="tx1"/>
                </a:solidFill>
                <a:effectLst/>
                <a:cs typeface="Angsana New" pitchFamily="18" charset="-34"/>
              </a:endParaRPr>
            </a:p>
          </p:txBody>
        </p:sp>
        <p:grpSp>
          <p:nvGrpSpPr>
            <p:cNvPr id="29706" name="Group 4"/>
            <p:cNvGrpSpPr>
              <a:grpSpLocks/>
            </p:cNvGrpSpPr>
            <p:nvPr/>
          </p:nvGrpSpPr>
          <p:grpSpPr bwMode="auto">
            <a:xfrm>
              <a:off x="240" y="893"/>
              <a:ext cx="5232" cy="115"/>
              <a:chOff x="240" y="893"/>
              <a:chExt cx="5232" cy="115"/>
            </a:xfrm>
          </p:grpSpPr>
          <p:sp>
            <p:nvSpPr>
              <p:cNvPr id="862213" name="Rectangle 5"/>
              <p:cNvSpPr>
                <a:spLocks noChangeArrowheads="1"/>
              </p:cNvSpPr>
              <p:nvPr/>
            </p:nvSpPr>
            <p:spPr bwMode="auto">
              <a:xfrm>
                <a:off x="4320" y="893"/>
                <a:ext cx="1152" cy="11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400">
                  <a:solidFill>
                    <a:schemeClr val="tx1"/>
                  </a:solidFill>
                  <a:effectLst/>
                  <a:cs typeface="Angsana New" pitchFamily="18" charset="-34"/>
                </a:endParaRPr>
              </a:p>
            </p:txBody>
          </p:sp>
          <p:sp>
            <p:nvSpPr>
              <p:cNvPr id="862214" name="Line 6"/>
              <p:cNvSpPr>
                <a:spLocks noChangeShapeType="1"/>
              </p:cNvSpPr>
              <p:nvPr/>
            </p:nvSpPr>
            <p:spPr bwMode="auto">
              <a:xfrm>
                <a:off x="240" y="941"/>
                <a:ext cx="5232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th-TH"/>
              </a:p>
            </p:txBody>
          </p:sp>
        </p:grpSp>
      </p:grpSp>
      <p:sp>
        <p:nvSpPr>
          <p:cNvPr id="29699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277813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คลิกเพื่อแก้ไขลักษณะต้นแบบชื่อเรื่อง</a:t>
            </a:r>
          </a:p>
        </p:txBody>
      </p:sp>
      <p:sp>
        <p:nvSpPr>
          <p:cNvPr id="29700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600200"/>
            <a:ext cx="77724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</a:p>
        </p:txBody>
      </p:sp>
      <p:sp>
        <p:nvSpPr>
          <p:cNvPr id="862217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51575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tx1"/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fld id="{065B16D0-3306-4638-9EC6-4D9DF36B31A5}" type="datetime1">
              <a:rPr lang="en-US"/>
              <a:pPr>
                <a:defRPr/>
              </a:pPr>
              <a:t>4/2/2015</a:t>
            </a:fld>
            <a:endParaRPr lang="th-TH"/>
          </a:p>
        </p:txBody>
      </p:sp>
      <p:sp>
        <p:nvSpPr>
          <p:cNvPr id="862218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2484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chemeClr val="tx1"/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862219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tx1"/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fld id="{977CC18D-8046-4DA3-98F6-9BE4BD0FAFC7}" type="slidenum">
              <a:rPr lang="en-US"/>
              <a:pPr>
                <a:defRPr/>
              </a:pPr>
              <a:t>‹#›</a:t>
            </a:fld>
            <a:endParaRPr lang="th-TH"/>
          </a:p>
        </p:txBody>
      </p:sp>
      <p:sp>
        <p:nvSpPr>
          <p:cNvPr id="862220" name="Line 12"/>
          <p:cNvSpPr>
            <a:spLocks noChangeShapeType="1"/>
          </p:cNvSpPr>
          <p:nvPr/>
        </p:nvSpPr>
        <p:spPr bwMode="auto">
          <a:xfrm>
            <a:off x="0" y="4876800"/>
            <a:ext cx="609600" cy="0"/>
          </a:xfrm>
          <a:prstGeom prst="line">
            <a:avLst/>
          </a:prstGeom>
          <a:noFill/>
          <a:ln w="44450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953" r:id="rId1"/>
    <p:sldLayoutId id="2147485919" r:id="rId2"/>
    <p:sldLayoutId id="2147485920" r:id="rId3"/>
    <p:sldLayoutId id="2147485921" r:id="rId4"/>
    <p:sldLayoutId id="2147485922" r:id="rId5"/>
    <p:sldLayoutId id="2147485923" r:id="rId6"/>
    <p:sldLayoutId id="2147485924" r:id="rId7"/>
    <p:sldLayoutId id="2147485925" r:id="rId8"/>
    <p:sldLayoutId id="2147485926" r:id="rId9"/>
    <p:sldLayoutId id="2147485927" r:id="rId10"/>
    <p:sldLayoutId id="2147485928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ngsana New" pitchFamily="18" charset="-34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ngsana New" pitchFamily="18" charset="-34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ngsana New" pitchFamily="18" charset="-34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ngsana New" pitchFamily="18" charset="-34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ngsana New" pitchFamily="18" charset="-34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ngsana New" pitchFamily="18" charset="-34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ngsana New" pitchFamily="18" charset="-34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ngsana New" pitchFamily="18" charset="-34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sz="26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3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746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1020931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1020932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/>
            </a:p>
          </p:txBody>
        </p:sp>
      </p:grpSp>
      <p:sp>
        <p:nvSpPr>
          <p:cNvPr id="1020933" name="Freeform 5"/>
          <p:cNvSpPr>
            <a:spLocks/>
          </p:cNvSpPr>
          <p:nvPr/>
        </p:nvSpPr>
        <p:spPr bwMode="hidden">
          <a:xfrm>
            <a:off x="6248400" y="6262688"/>
            <a:ext cx="2895600" cy="609600"/>
          </a:xfrm>
          <a:custGeom>
            <a:avLst/>
            <a:gdLst/>
            <a:ahLst/>
            <a:cxnLst>
              <a:cxn ang="0">
                <a:pos x="5748" y="246"/>
              </a:cxn>
              <a:cxn ang="0">
                <a:pos x="0" y="246"/>
              </a:cxn>
              <a:cxn ang="0">
                <a:pos x="0" y="0"/>
              </a:cxn>
              <a:cxn ang="0">
                <a:pos x="5748" y="0"/>
              </a:cxn>
              <a:cxn ang="0">
                <a:pos x="5748" y="246"/>
              </a:cxn>
              <a:cxn ang="0">
                <a:pos x="5748" y="246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th-TH"/>
          </a:p>
        </p:txBody>
      </p:sp>
      <p:grpSp>
        <p:nvGrpSpPr>
          <p:cNvPr id="31748" name="Group 6"/>
          <p:cNvGrpSpPr>
            <a:grpSpLocks/>
          </p:cNvGrpSpPr>
          <p:nvPr/>
        </p:nvGrpSpPr>
        <p:grpSpPr bwMode="auto">
          <a:xfrm>
            <a:off x="0" y="6019800"/>
            <a:ext cx="7848600" cy="857250"/>
            <a:chOff x="0" y="3792"/>
            <a:chExt cx="4944" cy="540"/>
          </a:xfrm>
        </p:grpSpPr>
        <p:sp>
          <p:nvSpPr>
            <p:cNvPr id="1020935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/>
            </a:p>
          </p:txBody>
        </p:sp>
        <p:grpSp>
          <p:nvGrpSpPr>
            <p:cNvPr id="31762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8" cy="540"/>
              <a:chOff x="2486" y="3792"/>
              <a:chExt cx="2458" cy="540"/>
            </a:xfrm>
          </p:grpSpPr>
          <p:sp>
            <p:nvSpPr>
              <p:cNvPr id="1020937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6" cy="533"/>
              </a:xfrm>
              <a:custGeom>
                <a:avLst/>
                <a:gdLst/>
                <a:ahLst/>
                <a:cxnLst>
                  <a:cxn ang="0">
                    <a:pos x="636" y="373"/>
                  </a:cxn>
                  <a:cxn ang="0">
                    <a:pos x="495" y="370"/>
                  </a:cxn>
                  <a:cxn ang="0">
                    <a:pos x="280" y="249"/>
                  </a:cxn>
                  <a:cxn ang="0">
                    <a:pos x="127" y="66"/>
                  </a:cxn>
                  <a:cxn ang="0">
                    <a:pos x="0" y="0"/>
                  </a:cxn>
                  <a:cxn ang="0">
                    <a:pos x="22" y="26"/>
                  </a:cxn>
                  <a:cxn ang="0">
                    <a:pos x="0" y="65"/>
                  </a:cxn>
                  <a:cxn ang="0">
                    <a:pos x="30" y="119"/>
                  </a:cxn>
                  <a:cxn ang="0">
                    <a:pos x="75" y="243"/>
                  </a:cxn>
                  <a:cxn ang="0">
                    <a:pos x="45" y="422"/>
                  </a:cxn>
                  <a:cxn ang="0">
                    <a:pos x="200" y="329"/>
                  </a:cxn>
                  <a:cxn ang="0">
                    <a:pos x="612" y="533"/>
                  </a:cxn>
                  <a:cxn ang="0">
                    <a:pos x="996" y="529"/>
                  </a:cxn>
                  <a:cxn ang="0">
                    <a:pos x="828" y="473"/>
                  </a:cxn>
                  <a:cxn ang="0">
                    <a:pos x="636" y="373"/>
                  </a:cxn>
                </a:cxnLst>
                <a:rect l="0" t="0" r="r" b="b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h-TH"/>
              </a:p>
            </p:txBody>
          </p:sp>
          <p:sp>
            <p:nvSpPr>
              <p:cNvPr id="1020938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54" y="18"/>
                  </a:cxn>
                  <a:cxn ang="0">
                    <a:pos x="24" y="30"/>
                  </a:cxn>
                  <a:cxn ang="0">
                    <a:pos x="18" y="66"/>
                  </a:cxn>
                  <a:cxn ang="0">
                    <a:pos x="42" y="114"/>
                  </a:cxn>
                  <a:cxn ang="0">
                    <a:pos x="48" y="162"/>
                  </a:cxn>
                  <a:cxn ang="0">
                    <a:pos x="0" y="353"/>
                  </a:cxn>
                  <a:cxn ang="0">
                    <a:pos x="54" y="233"/>
                  </a:cxn>
                  <a:cxn ang="0">
                    <a:pos x="84" y="216"/>
                  </a:cxn>
                  <a:cxn ang="0">
                    <a:pos x="126" y="126"/>
                  </a:cxn>
                  <a:cxn ang="0">
                    <a:pos x="144" y="120"/>
                  </a:cxn>
                  <a:cxn ang="0">
                    <a:pos x="144" y="90"/>
                  </a:cxn>
                  <a:cxn ang="0">
                    <a:pos x="186" y="66"/>
                  </a:cxn>
                  <a:cxn ang="0">
                    <a:pos x="162" y="60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h-TH"/>
              </a:p>
            </p:txBody>
          </p:sp>
          <p:sp>
            <p:nvSpPr>
              <p:cNvPr id="1020939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2" y="13"/>
                  </a:cxn>
                  <a:cxn ang="0">
                    <a:pos x="0" y="40"/>
                  </a:cxn>
                  <a:cxn ang="0">
                    <a:pos x="60" y="121"/>
                  </a:cxn>
                  <a:cxn ang="0">
                    <a:pos x="310" y="271"/>
                  </a:cxn>
                  <a:cxn ang="0">
                    <a:pos x="290" y="139"/>
                  </a:cxn>
                  <a:cxn ang="0">
                    <a:pos x="378" y="76"/>
                  </a:cxn>
                  <a:cxn ang="0">
                    <a:pos x="251" y="94"/>
                  </a:cxn>
                  <a:cxn ang="0">
                    <a:pos x="90" y="54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h-TH"/>
              </a:p>
            </p:txBody>
          </p:sp>
          <p:sp>
            <p:nvSpPr>
              <p:cNvPr id="1020940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/>
                <a:ahLst/>
                <a:cxnLst>
                  <a:cxn ang="0">
                    <a:pos x="11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6"/>
                  </a:cxn>
                  <a:cxn ang="0">
                    <a:pos x="6" y="18"/>
                  </a:cxn>
                  <a:cxn ang="0">
                    <a:pos x="0" y="24"/>
                  </a:cxn>
                  <a:cxn ang="0">
                    <a:pos x="78" y="60"/>
                  </a:cxn>
                  <a:cxn ang="0">
                    <a:pos x="96" y="42"/>
                  </a:cxn>
                  <a:cxn ang="0">
                    <a:pos x="155" y="66"/>
                  </a:cxn>
                  <a:cxn ang="0">
                    <a:pos x="126" y="24"/>
                  </a:cxn>
                  <a:cxn ang="0">
                    <a:pos x="149" y="0"/>
                  </a:cxn>
                  <a:cxn ang="0">
                    <a:pos x="114" y="0"/>
                  </a:cxn>
                  <a:cxn ang="0">
                    <a:pos x="114" y="0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h-TH"/>
              </a:p>
            </p:txBody>
          </p:sp>
          <p:sp>
            <p:nvSpPr>
              <p:cNvPr id="1020941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/>
                <a:ahLst/>
                <a:cxnLst>
                  <a:cxn ang="0">
                    <a:pos x="6" y="36"/>
                  </a:cxn>
                  <a:cxn ang="0">
                    <a:pos x="0" y="18"/>
                  </a:cxn>
                  <a:cxn ang="0">
                    <a:pos x="12" y="6"/>
                  </a:cxn>
                  <a:cxn ang="0">
                    <a:pos x="0" y="6"/>
                  </a:cxn>
                  <a:cxn ang="0">
                    <a:pos x="12" y="6"/>
                  </a:cxn>
                  <a:cxn ang="0">
                    <a:pos x="24" y="6"/>
                  </a:cxn>
                  <a:cxn ang="0">
                    <a:pos x="36" y="6"/>
                  </a:cxn>
                  <a:cxn ang="0">
                    <a:pos x="42" y="0"/>
                  </a:cxn>
                  <a:cxn ang="0">
                    <a:pos x="30" y="18"/>
                  </a:cxn>
                  <a:cxn ang="0">
                    <a:pos x="42" y="48"/>
                  </a:cxn>
                  <a:cxn ang="0">
                    <a:pos x="12" y="72"/>
                  </a:cxn>
                  <a:cxn ang="0">
                    <a:pos x="6" y="36"/>
                  </a:cxn>
                  <a:cxn ang="0">
                    <a:pos x="6" y="36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h-TH"/>
              </a:p>
            </p:txBody>
          </p:sp>
        </p:grpSp>
        <p:sp>
          <p:nvSpPr>
            <p:cNvPr id="1020942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/>
            </a:p>
          </p:txBody>
        </p:sp>
      </p:grpSp>
      <p:grpSp>
        <p:nvGrpSpPr>
          <p:cNvPr id="31749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1020944" name="Freeform 16"/>
            <p:cNvSpPr>
              <a:spLocks/>
            </p:cNvSpPr>
            <p:nvPr/>
          </p:nvSpPr>
          <p:spPr bwMode="auto">
            <a:xfrm>
              <a:off x="1196" y="3793"/>
              <a:ext cx="365" cy="291"/>
            </a:xfrm>
            <a:custGeom>
              <a:avLst/>
              <a:gdLst/>
              <a:ahLst/>
              <a:cxnLst>
                <a:cxn ang="0">
                  <a:pos x="24" y="24"/>
                </a:cxn>
                <a:cxn ang="0">
                  <a:pos x="0" y="60"/>
                </a:cxn>
                <a:cxn ang="0">
                  <a:pos x="66" y="108"/>
                </a:cxn>
                <a:cxn ang="0">
                  <a:pos x="143" y="180"/>
                </a:cxn>
                <a:cxn ang="0">
                  <a:pos x="191" y="168"/>
                </a:cxn>
                <a:cxn ang="0">
                  <a:pos x="341" y="287"/>
                </a:cxn>
                <a:cxn ang="0">
                  <a:pos x="305" y="174"/>
                </a:cxn>
                <a:cxn ang="0">
                  <a:pos x="365" y="132"/>
                </a:cxn>
                <a:cxn ang="0">
                  <a:pos x="359" y="126"/>
                </a:cxn>
                <a:cxn ang="0">
                  <a:pos x="335" y="114"/>
                </a:cxn>
                <a:cxn ang="0">
                  <a:pos x="299" y="90"/>
                </a:cxn>
                <a:cxn ang="0">
                  <a:pos x="257" y="72"/>
                </a:cxn>
                <a:cxn ang="0">
                  <a:pos x="215" y="54"/>
                </a:cxn>
                <a:cxn ang="0">
                  <a:pos x="173" y="36"/>
                </a:cxn>
                <a:cxn ang="0">
                  <a:pos x="143" y="24"/>
                </a:cxn>
                <a:cxn ang="0">
                  <a:pos x="131" y="18"/>
                </a:cxn>
                <a:cxn ang="0">
                  <a:pos x="107" y="18"/>
                </a:cxn>
                <a:cxn ang="0">
                  <a:pos x="95" y="18"/>
                </a:cxn>
                <a:cxn ang="0">
                  <a:pos x="72" y="12"/>
                </a:cxn>
                <a:cxn ang="0">
                  <a:pos x="66" y="12"/>
                </a:cxn>
                <a:cxn ang="0">
                  <a:pos x="54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24" y="24"/>
                </a:cxn>
                <a:cxn ang="0">
                  <a:pos x="24" y="24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1020945" name="Freeform 17"/>
            <p:cNvSpPr>
              <a:spLocks/>
            </p:cNvSpPr>
            <p:nvPr/>
          </p:nvSpPr>
          <p:spPr bwMode="auto">
            <a:xfrm>
              <a:off x="1943" y="3829"/>
              <a:ext cx="2033" cy="499"/>
            </a:xfrm>
            <a:custGeom>
              <a:avLst/>
              <a:gdLst/>
              <a:ahLst/>
              <a:cxnLst>
                <a:cxn ang="0">
                  <a:pos x="186" y="18"/>
                </a:cxn>
                <a:cxn ang="0">
                  <a:pos x="138" y="6"/>
                </a:cxn>
                <a:cxn ang="0">
                  <a:pos x="96" y="0"/>
                </a:cxn>
                <a:cxn ang="0">
                  <a:pos x="36" y="0"/>
                </a:cxn>
                <a:cxn ang="0">
                  <a:pos x="12" y="25"/>
                </a:cxn>
                <a:cxn ang="0">
                  <a:pos x="0" y="128"/>
                </a:cxn>
                <a:cxn ang="0">
                  <a:pos x="60" y="104"/>
                </a:cxn>
                <a:cxn ang="0">
                  <a:pos x="90" y="134"/>
                </a:cxn>
                <a:cxn ang="0">
                  <a:pos x="150" y="153"/>
                </a:cxn>
                <a:cxn ang="0">
                  <a:pos x="209" y="273"/>
                </a:cxn>
                <a:cxn ang="0">
                  <a:pos x="401" y="359"/>
                </a:cxn>
                <a:cxn ang="0">
                  <a:pos x="777" y="359"/>
                </a:cxn>
                <a:cxn ang="0">
                  <a:pos x="2033" y="499"/>
                </a:cxn>
                <a:cxn ang="0">
                  <a:pos x="2033" y="499"/>
                </a:cxn>
                <a:cxn ang="0">
                  <a:pos x="1991" y="493"/>
                </a:cxn>
                <a:cxn ang="0">
                  <a:pos x="676" y="243"/>
                </a:cxn>
                <a:cxn ang="0">
                  <a:pos x="514" y="159"/>
                </a:cxn>
                <a:cxn ang="0">
                  <a:pos x="425" y="110"/>
                </a:cxn>
                <a:cxn ang="0">
                  <a:pos x="365" y="92"/>
                </a:cxn>
                <a:cxn ang="0">
                  <a:pos x="281" y="61"/>
                </a:cxn>
                <a:cxn ang="0">
                  <a:pos x="186" y="18"/>
                </a:cxn>
                <a:cxn ang="0">
                  <a:pos x="186" y="18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1020946" name="Freeform 18"/>
            <p:cNvSpPr>
              <a:spLocks/>
            </p:cNvSpPr>
            <p:nvPr/>
          </p:nvSpPr>
          <p:spPr bwMode="auto">
            <a:xfrm>
              <a:off x="1830" y="3823"/>
              <a:ext cx="71" cy="61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6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29" y="18"/>
                </a:cxn>
                <a:cxn ang="0">
                  <a:pos x="53" y="18"/>
                </a:cxn>
                <a:cxn ang="0">
                  <a:pos x="59" y="30"/>
                </a:cxn>
                <a:cxn ang="0">
                  <a:pos x="65" y="42"/>
                </a:cxn>
                <a:cxn ang="0">
                  <a:pos x="71" y="54"/>
                </a:cxn>
                <a:cxn ang="0">
                  <a:pos x="71" y="60"/>
                </a:cxn>
                <a:cxn ang="0">
                  <a:pos x="59" y="54"/>
                </a:cxn>
                <a:cxn ang="0">
                  <a:pos x="47" y="42"/>
                </a:cxn>
                <a:cxn ang="0">
                  <a:pos x="23" y="30"/>
                </a:cxn>
                <a:cxn ang="0">
                  <a:pos x="23" y="36"/>
                </a:cxn>
                <a:cxn ang="0">
                  <a:pos x="18" y="42"/>
                </a:cxn>
                <a:cxn ang="0">
                  <a:pos x="12" y="48"/>
                </a:cxn>
                <a:cxn ang="0">
                  <a:pos x="6" y="48"/>
                </a:cxn>
                <a:cxn ang="0">
                  <a:pos x="6" y="48"/>
                </a:cxn>
                <a:cxn ang="0">
                  <a:pos x="6" y="36"/>
                </a:cxn>
                <a:cxn ang="0">
                  <a:pos x="0" y="18"/>
                </a:cxn>
                <a:cxn ang="0">
                  <a:pos x="0" y="18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1020947" name="Freeform 19"/>
            <p:cNvSpPr>
              <a:spLocks/>
            </p:cNvSpPr>
            <p:nvPr/>
          </p:nvSpPr>
          <p:spPr bwMode="auto">
            <a:xfrm>
              <a:off x="855" y="3842"/>
              <a:ext cx="161" cy="164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48" y="6"/>
                </a:cxn>
                <a:cxn ang="0">
                  <a:pos x="72" y="6"/>
                </a:cxn>
                <a:cxn ang="0">
                  <a:pos x="114" y="12"/>
                </a:cxn>
                <a:cxn ang="0">
                  <a:pos x="96" y="54"/>
                </a:cxn>
                <a:cxn ang="0">
                  <a:pos x="96" y="60"/>
                </a:cxn>
                <a:cxn ang="0">
                  <a:pos x="102" y="72"/>
                </a:cxn>
                <a:cxn ang="0">
                  <a:pos x="108" y="84"/>
                </a:cxn>
                <a:cxn ang="0">
                  <a:pos x="120" y="96"/>
                </a:cxn>
                <a:cxn ang="0">
                  <a:pos x="143" y="114"/>
                </a:cxn>
                <a:cxn ang="0">
                  <a:pos x="155" y="138"/>
                </a:cxn>
                <a:cxn ang="0">
                  <a:pos x="161" y="156"/>
                </a:cxn>
                <a:cxn ang="0">
                  <a:pos x="161" y="162"/>
                </a:cxn>
                <a:cxn ang="0">
                  <a:pos x="96" y="102"/>
                </a:cxn>
                <a:cxn ang="0">
                  <a:pos x="30" y="54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30" y="0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1020948" name="Freeform 20"/>
            <p:cNvSpPr>
              <a:spLocks/>
            </p:cNvSpPr>
            <p:nvPr/>
          </p:nvSpPr>
          <p:spPr bwMode="auto">
            <a:xfrm>
              <a:off x="706" y="3854"/>
              <a:ext cx="59" cy="61"/>
            </a:xfrm>
            <a:custGeom>
              <a:avLst/>
              <a:gdLst/>
              <a:ahLst/>
              <a:cxnLst>
                <a:cxn ang="0">
                  <a:pos x="59" y="6"/>
                </a:cxn>
                <a:cxn ang="0">
                  <a:pos x="41" y="30"/>
                </a:cxn>
                <a:cxn ang="0">
                  <a:pos x="41" y="36"/>
                </a:cxn>
                <a:cxn ang="0">
                  <a:pos x="47" y="42"/>
                </a:cxn>
                <a:cxn ang="0">
                  <a:pos x="53" y="54"/>
                </a:cxn>
                <a:cxn ang="0">
                  <a:pos x="53" y="60"/>
                </a:cxn>
                <a:cxn ang="0">
                  <a:pos x="47" y="54"/>
                </a:cxn>
                <a:cxn ang="0">
                  <a:pos x="35" y="48"/>
                </a:cxn>
                <a:cxn ang="0">
                  <a:pos x="23" y="36"/>
                </a:cxn>
                <a:cxn ang="0">
                  <a:pos x="17" y="30"/>
                </a:cxn>
                <a:cxn ang="0">
                  <a:pos x="0" y="0"/>
                </a:cxn>
                <a:cxn ang="0">
                  <a:pos x="59" y="6"/>
                </a:cxn>
                <a:cxn ang="0">
                  <a:pos x="59" y="6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1020949" name="Freeform 21"/>
            <p:cNvSpPr>
              <a:spLocks/>
            </p:cNvSpPr>
            <p:nvPr/>
          </p:nvSpPr>
          <p:spPr bwMode="auto">
            <a:xfrm>
              <a:off x="395" y="3811"/>
              <a:ext cx="245" cy="207"/>
            </a:xfrm>
            <a:custGeom>
              <a:avLst/>
              <a:gdLst/>
              <a:ahLst/>
              <a:cxnLst>
                <a:cxn ang="0">
                  <a:pos x="233" y="36"/>
                </a:cxn>
                <a:cxn ang="0">
                  <a:pos x="245" y="42"/>
                </a:cxn>
                <a:cxn ang="0">
                  <a:pos x="209" y="84"/>
                </a:cxn>
                <a:cxn ang="0">
                  <a:pos x="143" y="132"/>
                </a:cxn>
                <a:cxn ang="0">
                  <a:pos x="167" y="156"/>
                </a:cxn>
                <a:cxn ang="0">
                  <a:pos x="179" y="204"/>
                </a:cxn>
                <a:cxn ang="0">
                  <a:pos x="77" y="132"/>
                </a:cxn>
                <a:cxn ang="0">
                  <a:pos x="47" y="84"/>
                </a:cxn>
                <a:cxn ang="0">
                  <a:pos x="89" y="66"/>
                </a:cxn>
                <a:cxn ang="0">
                  <a:pos x="59" y="36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12" y="0"/>
                </a:cxn>
                <a:cxn ang="0">
                  <a:pos x="47" y="6"/>
                </a:cxn>
                <a:cxn ang="0">
                  <a:pos x="77" y="6"/>
                </a:cxn>
                <a:cxn ang="0">
                  <a:pos x="83" y="6"/>
                </a:cxn>
                <a:cxn ang="0">
                  <a:pos x="89" y="6"/>
                </a:cxn>
                <a:cxn ang="0">
                  <a:pos x="101" y="12"/>
                </a:cxn>
                <a:cxn ang="0">
                  <a:pos x="125" y="12"/>
                </a:cxn>
                <a:cxn ang="0">
                  <a:pos x="143" y="18"/>
                </a:cxn>
                <a:cxn ang="0">
                  <a:pos x="149" y="18"/>
                </a:cxn>
                <a:cxn ang="0">
                  <a:pos x="149" y="18"/>
                </a:cxn>
                <a:cxn ang="0">
                  <a:pos x="203" y="24"/>
                </a:cxn>
                <a:cxn ang="0">
                  <a:pos x="233" y="36"/>
                </a:cxn>
                <a:cxn ang="0">
                  <a:pos x="233" y="36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/>
            </a:p>
          </p:txBody>
        </p:sp>
      </p:grpSp>
      <p:sp>
        <p:nvSpPr>
          <p:cNvPr id="1020950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คลิกเพื่อแก้ไขลักษณะต้นแบบชื่อเรื่อง</a:t>
            </a:r>
          </a:p>
        </p:txBody>
      </p:sp>
      <p:sp>
        <p:nvSpPr>
          <p:cNvPr id="31751" name="Rectangle 2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</a:p>
        </p:txBody>
      </p:sp>
      <p:sp>
        <p:nvSpPr>
          <p:cNvPr id="1020952" name="Rectangle 2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fld id="{8070F8BA-74FB-4ECF-812B-83B1C6C8FD89}" type="datetime1">
              <a:rPr lang="en-US"/>
              <a:pPr>
                <a:defRPr/>
              </a:pPr>
              <a:t>4/2/2015</a:t>
            </a:fld>
            <a:endParaRPr lang="th-TH"/>
          </a:p>
        </p:txBody>
      </p:sp>
      <p:sp>
        <p:nvSpPr>
          <p:cNvPr id="1020953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1020954" name="Rectangle 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fld id="{8AC58513-97D3-40D9-B649-D63A8A98EC1C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5955" r:id="rId1"/>
    <p:sldLayoutId id="2147485940" r:id="rId2"/>
    <p:sldLayoutId id="2147485941" r:id="rId3"/>
    <p:sldLayoutId id="2147485942" r:id="rId4"/>
    <p:sldLayoutId id="2147485943" r:id="rId5"/>
    <p:sldLayoutId id="2147485944" r:id="rId6"/>
    <p:sldLayoutId id="2147485945" r:id="rId7"/>
    <p:sldLayoutId id="2147485946" r:id="rId8"/>
    <p:sldLayoutId id="2147485947" r:id="rId9"/>
    <p:sldLayoutId id="2147485948" r:id="rId10"/>
    <p:sldLayoutId id="2147485949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ngsana New" pitchFamily="18" charset="-34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ngsana New" pitchFamily="18" charset="-34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ngsana New" pitchFamily="18" charset="-34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ngsana New" pitchFamily="18" charset="-34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ngsana New" pitchFamily="18" charset="-34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ngsana New" pitchFamily="18" charset="-34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ngsana New" pitchFamily="18" charset="-34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ngsana New" pitchFamily="18" charset="-34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70" name="Group 2"/>
          <p:cNvGrpSpPr>
            <a:grpSpLocks/>
          </p:cNvGrpSpPr>
          <p:nvPr/>
        </p:nvGrpSpPr>
        <p:grpSpPr bwMode="auto"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3075" name="Rectangle 3"/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h-TH" sz="2800">
                <a:solidFill>
                  <a:srgbClr val="FFFFFF"/>
                </a:solidFill>
                <a:effectLst/>
                <a:latin typeface="Arial" pitchFamily="34" charset="0"/>
                <a:cs typeface="Angsana New" pitchFamily="18" charset="-34"/>
              </a:endParaRPr>
            </a:p>
          </p:txBody>
        </p:sp>
        <p:sp>
          <p:nvSpPr>
            <p:cNvPr id="3076" name="Rectangle 4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h-TH" sz="2800">
                <a:solidFill>
                  <a:srgbClr val="FFFFFF"/>
                </a:solidFill>
                <a:effectLst/>
                <a:latin typeface="Arial" pitchFamily="34" charset="0"/>
                <a:cs typeface="Angsana New" pitchFamily="18" charset="-34"/>
              </a:endParaRPr>
            </a:p>
          </p:txBody>
        </p:sp>
        <p:sp>
          <p:nvSpPr>
            <p:cNvPr id="3077" name="Rectangle 5"/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h-TH" sz="2800">
                <a:solidFill>
                  <a:srgbClr val="FFFFFF"/>
                </a:solidFill>
                <a:effectLst/>
                <a:latin typeface="Arial" pitchFamily="34" charset="0"/>
                <a:cs typeface="Angsana New" pitchFamily="18" charset="-34"/>
              </a:endParaRPr>
            </a:p>
          </p:txBody>
        </p:sp>
        <p:sp>
          <p:nvSpPr>
            <p:cNvPr id="3078" name="Rectangle 6"/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h-TH" sz="2800">
                <a:solidFill>
                  <a:srgbClr val="FFFFFF"/>
                </a:solidFill>
                <a:effectLst/>
                <a:latin typeface="Arial" pitchFamily="34" charset="0"/>
                <a:cs typeface="Angsana New" pitchFamily="18" charset="-34"/>
              </a:endParaRPr>
            </a:p>
          </p:txBody>
        </p:sp>
        <p:sp>
          <p:nvSpPr>
            <p:cNvPr id="3079" name="Rectangle 7"/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h-TH" sz="2800">
                <a:solidFill>
                  <a:srgbClr val="FFFFFF"/>
                </a:solidFill>
                <a:effectLst/>
                <a:latin typeface="Arial" pitchFamily="34" charset="0"/>
                <a:cs typeface="Angsana New" pitchFamily="18" charset="-34"/>
              </a:endParaRPr>
            </a:p>
          </p:txBody>
        </p:sp>
        <p:sp>
          <p:nvSpPr>
            <p:cNvPr id="3080" name="Rectangle 8"/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h-TH" sz="2800">
                <a:solidFill>
                  <a:srgbClr val="FFFFFF"/>
                </a:solidFill>
                <a:effectLst/>
                <a:latin typeface="Arial" pitchFamily="34" charset="0"/>
                <a:cs typeface="Angsana New" pitchFamily="18" charset="-34"/>
              </a:endParaRPr>
            </a:p>
          </p:txBody>
        </p:sp>
        <p:sp>
          <p:nvSpPr>
            <p:cNvPr id="3081" name="Rectangle 9"/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h-TH" sz="2800">
                <a:solidFill>
                  <a:srgbClr val="FFFFFF"/>
                </a:solidFill>
                <a:effectLst/>
                <a:latin typeface="Arial" pitchFamily="34" charset="0"/>
                <a:cs typeface="Angsana New" pitchFamily="18" charset="-34"/>
              </a:endParaRPr>
            </a:p>
          </p:txBody>
        </p:sp>
        <p:sp>
          <p:nvSpPr>
            <p:cNvPr id="3082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h-TH" sz="2800">
                <a:solidFill>
                  <a:srgbClr val="FFFFFF"/>
                </a:solidFill>
                <a:effectLst/>
                <a:latin typeface="Arial" pitchFamily="34" charset="0"/>
                <a:cs typeface="Angsana New" pitchFamily="18" charset="-34"/>
              </a:endParaRPr>
            </a:p>
          </p:txBody>
        </p:sp>
        <p:sp>
          <p:nvSpPr>
            <p:cNvPr id="3083" name="Rectangle 11"/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h-TH" sz="2800">
                <a:solidFill>
                  <a:srgbClr val="FFFFFF"/>
                </a:solidFill>
                <a:effectLst/>
                <a:latin typeface="Arial" pitchFamily="34" charset="0"/>
                <a:cs typeface="Angsana New" pitchFamily="18" charset="-34"/>
              </a:endParaRPr>
            </a:p>
          </p:txBody>
        </p:sp>
        <p:sp>
          <p:nvSpPr>
            <p:cNvPr id="3084" name="Rectangle 12"/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h-TH" sz="2800">
                <a:solidFill>
                  <a:srgbClr val="FFFFFF"/>
                </a:solidFill>
                <a:effectLst/>
                <a:latin typeface="Arial" pitchFamily="34" charset="0"/>
                <a:cs typeface="Angsana New" pitchFamily="18" charset="-34"/>
              </a:endParaRPr>
            </a:p>
          </p:txBody>
        </p:sp>
        <p:sp>
          <p:nvSpPr>
            <p:cNvPr id="3085" name="Rectangle 13"/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h-TH" sz="2800">
                <a:solidFill>
                  <a:srgbClr val="FFFFFF"/>
                </a:solidFill>
                <a:effectLst/>
                <a:latin typeface="Arial" pitchFamily="34" charset="0"/>
                <a:cs typeface="Angsana New" pitchFamily="18" charset="-34"/>
              </a:endParaRPr>
            </a:p>
          </p:txBody>
        </p:sp>
        <p:sp>
          <p:nvSpPr>
            <p:cNvPr id="3086" name="Rectangle 14"/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h-TH" sz="2800">
                <a:solidFill>
                  <a:srgbClr val="FFFFFF"/>
                </a:solidFill>
                <a:effectLst/>
                <a:latin typeface="Arial" pitchFamily="34" charset="0"/>
                <a:cs typeface="Angsana New" pitchFamily="18" charset="-34"/>
              </a:endParaRPr>
            </a:p>
          </p:txBody>
        </p:sp>
        <p:sp>
          <p:nvSpPr>
            <p:cNvPr id="3087" name="Rectangle 15"/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h-TH" sz="2800">
                <a:solidFill>
                  <a:srgbClr val="FFFFFF"/>
                </a:solidFill>
                <a:effectLst/>
                <a:latin typeface="Arial" pitchFamily="34" charset="0"/>
                <a:cs typeface="Angsana New" pitchFamily="18" charset="-34"/>
              </a:endParaRPr>
            </a:p>
          </p:txBody>
        </p:sp>
        <p:sp>
          <p:nvSpPr>
            <p:cNvPr id="3088" name="Rectangle 16"/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h-TH" sz="2800">
                <a:solidFill>
                  <a:srgbClr val="FFFFFF"/>
                </a:solidFill>
                <a:effectLst/>
                <a:latin typeface="Arial" pitchFamily="34" charset="0"/>
                <a:cs typeface="Angsana New" pitchFamily="18" charset="-34"/>
              </a:endParaRPr>
            </a:p>
          </p:txBody>
        </p:sp>
        <p:sp>
          <p:nvSpPr>
            <p:cNvPr id="3089" name="Rectangle 17"/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h-TH" sz="2800">
                <a:solidFill>
                  <a:srgbClr val="FFFFFF"/>
                </a:solidFill>
                <a:effectLst/>
                <a:latin typeface="Arial" pitchFamily="34" charset="0"/>
                <a:cs typeface="Angsana New" pitchFamily="18" charset="-34"/>
              </a:endParaRPr>
            </a:p>
          </p:txBody>
        </p:sp>
        <p:sp>
          <p:nvSpPr>
            <p:cNvPr id="3090" name="Rectangle 18"/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h-TH" sz="2800">
                <a:solidFill>
                  <a:srgbClr val="FFFFFF"/>
                </a:solidFill>
                <a:effectLst/>
                <a:latin typeface="Arial" pitchFamily="34" charset="0"/>
                <a:cs typeface="Angsana New" pitchFamily="18" charset="-34"/>
              </a:endParaRPr>
            </a:p>
          </p:txBody>
        </p:sp>
        <p:sp>
          <p:nvSpPr>
            <p:cNvPr id="3091" name="Rectangle 19"/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h-TH" sz="2800">
                <a:solidFill>
                  <a:srgbClr val="FFFFFF"/>
                </a:solidFill>
                <a:effectLst/>
                <a:latin typeface="Arial" pitchFamily="34" charset="0"/>
                <a:cs typeface="Angsana New" pitchFamily="18" charset="-34"/>
              </a:endParaRPr>
            </a:p>
          </p:txBody>
        </p:sp>
        <p:sp>
          <p:nvSpPr>
            <p:cNvPr id="3092" name="Rectangle 20"/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h-TH" sz="2800">
                <a:solidFill>
                  <a:srgbClr val="FFFFFF"/>
                </a:solidFill>
                <a:effectLst/>
                <a:latin typeface="Arial" pitchFamily="34" charset="0"/>
                <a:cs typeface="Angsana New" pitchFamily="18" charset="-34"/>
              </a:endParaRPr>
            </a:p>
          </p:txBody>
        </p:sp>
        <p:sp>
          <p:nvSpPr>
            <p:cNvPr id="3093" name="Rectangle 21"/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h-TH" sz="2800">
                <a:solidFill>
                  <a:srgbClr val="FFFFFF"/>
                </a:solidFill>
                <a:effectLst/>
                <a:latin typeface="Arial" pitchFamily="34" charset="0"/>
                <a:cs typeface="Angsana New" pitchFamily="18" charset="-34"/>
              </a:endParaRPr>
            </a:p>
          </p:txBody>
        </p:sp>
        <p:sp>
          <p:nvSpPr>
            <p:cNvPr id="3094" name="Freeform 22"/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/>
              <a:ahLst/>
              <a:cxnLst>
                <a:cxn ang="0">
                  <a:pos x="5700" y="86"/>
                </a:cxn>
                <a:cxn ang="0">
                  <a:pos x="5508" y="86"/>
                </a:cxn>
                <a:cxn ang="0">
                  <a:pos x="5454" y="76"/>
                </a:cxn>
                <a:cxn ang="0">
                  <a:pos x="5448" y="65"/>
                </a:cxn>
                <a:cxn ang="0">
                  <a:pos x="5442" y="44"/>
                </a:cxn>
                <a:cxn ang="0">
                  <a:pos x="5414" y="18"/>
                </a:cxn>
                <a:cxn ang="0">
                  <a:pos x="5332" y="7"/>
                </a:cxn>
                <a:cxn ang="0">
                  <a:pos x="5051" y="22"/>
                </a:cxn>
                <a:cxn ang="0">
                  <a:pos x="4986" y="55"/>
                </a:cxn>
                <a:cxn ang="0">
                  <a:pos x="4854" y="102"/>
                </a:cxn>
                <a:cxn ang="0">
                  <a:pos x="4740" y="112"/>
                </a:cxn>
                <a:cxn ang="0">
                  <a:pos x="4662" y="91"/>
                </a:cxn>
                <a:cxn ang="0">
                  <a:pos x="4598" y="25"/>
                </a:cxn>
                <a:cxn ang="0">
                  <a:pos x="4514" y="9"/>
                </a:cxn>
                <a:cxn ang="0">
                  <a:pos x="4410" y="39"/>
                </a:cxn>
                <a:cxn ang="0">
                  <a:pos x="4236" y="81"/>
                </a:cxn>
                <a:cxn ang="0">
                  <a:pos x="4020" y="102"/>
                </a:cxn>
                <a:cxn ang="0">
                  <a:pos x="3810" y="102"/>
                </a:cxn>
                <a:cxn ang="0">
                  <a:pos x="3654" y="76"/>
                </a:cxn>
                <a:cxn ang="0">
                  <a:pos x="3594" y="50"/>
                </a:cxn>
                <a:cxn ang="0">
                  <a:pos x="3528" y="44"/>
                </a:cxn>
                <a:cxn ang="0">
                  <a:pos x="3480" y="55"/>
                </a:cxn>
                <a:cxn ang="0">
                  <a:pos x="3420" y="76"/>
                </a:cxn>
                <a:cxn ang="0">
                  <a:pos x="3048" y="112"/>
                </a:cxn>
                <a:cxn ang="0">
                  <a:pos x="2844" y="128"/>
                </a:cxn>
                <a:cxn ang="0">
                  <a:pos x="2742" y="117"/>
                </a:cxn>
                <a:cxn ang="0">
                  <a:pos x="2710" y="56"/>
                </a:cxn>
                <a:cxn ang="0">
                  <a:pos x="2658" y="50"/>
                </a:cxn>
                <a:cxn ang="0">
                  <a:pos x="2558" y="95"/>
                </a:cxn>
                <a:cxn ang="0">
                  <a:pos x="2444" y="109"/>
                </a:cxn>
                <a:cxn ang="0">
                  <a:pos x="2322" y="91"/>
                </a:cxn>
                <a:cxn ang="0">
                  <a:pos x="2274" y="70"/>
                </a:cxn>
                <a:cxn ang="0">
                  <a:pos x="2185" y="3"/>
                </a:cxn>
                <a:cxn ang="0">
                  <a:pos x="2048" y="64"/>
                </a:cxn>
                <a:cxn ang="0">
                  <a:pos x="1794" y="102"/>
                </a:cxn>
                <a:cxn ang="0">
                  <a:pos x="1560" y="91"/>
                </a:cxn>
                <a:cxn ang="0">
                  <a:pos x="1482" y="76"/>
                </a:cxn>
                <a:cxn ang="0">
                  <a:pos x="1428" y="50"/>
                </a:cxn>
                <a:cxn ang="0">
                  <a:pos x="1374" y="44"/>
                </a:cxn>
                <a:cxn ang="0">
                  <a:pos x="1308" y="55"/>
                </a:cxn>
                <a:cxn ang="0">
                  <a:pos x="1140" y="107"/>
                </a:cxn>
                <a:cxn ang="0">
                  <a:pos x="948" y="143"/>
                </a:cxn>
                <a:cxn ang="0">
                  <a:pos x="708" y="138"/>
                </a:cxn>
                <a:cxn ang="0">
                  <a:pos x="534" y="96"/>
                </a:cxn>
                <a:cxn ang="0">
                  <a:pos x="444" y="55"/>
                </a:cxn>
                <a:cxn ang="0">
                  <a:pos x="396" y="34"/>
                </a:cxn>
                <a:cxn ang="0">
                  <a:pos x="378" y="39"/>
                </a:cxn>
                <a:cxn ang="0">
                  <a:pos x="342" y="70"/>
                </a:cxn>
                <a:cxn ang="0">
                  <a:pos x="288" y="96"/>
                </a:cxn>
                <a:cxn ang="0">
                  <a:pos x="192" y="112"/>
                </a:cxn>
                <a:cxn ang="0">
                  <a:pos x="90" y="112"/>
                </a:cxn>
                <a:cxn ang="0">
                  <a:pos x="0" y="96"/>
                </a:cxn>
                <a:cxn ang="0">
                  <a:pos x="5760" y="44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  <a:lnTo>
                    <a:pt x="576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000"/>
              </a:schemeClr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 sz="2800">
                <a:solidFill>
                  <a:srgbClr val="FFFFFF"/>
                </a:solidFill>
                <a:effectLst/>
                <a:latin typeface="Arial" pitchFamily="34" charset="0"/>
                <a:cs typeface="Angsana New" pitchFamily="18" charset="-34"/>
              </a:endParaRPr>
            </a:p>
          </p:txBody>
        </p:sp>
        <p:sp>
          <p:nvSpPr>
            <p:cNvPr id="3095" name="Freeform 23"/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/>
              <a:ahLst/>
              <a:cxnLst>
                <a:cxn ang="0">
                  <a:pos x="4993" y="66"/>
                </a:cxn>
                <a:cxn ang="0">
                  <a:pos x="4771" y="132"/>
                </a:cxn>
                <a:cxn ang="0">
                  <a:pos x="4640" y="96"/>
                </a:cxn>
                <a:cxn ang="0">
                  <a:pos x="4598" y="36"/>
                </a:cxn>
                <a:cxn ang="0">
                  <a:pos x="4478" y="30"/>
                </a:cxn>
                <a:cxn ang="0">
                  <a:pos x="4186" y="108"/>
                </a:cxn>
                <a:cxn ang="0">
                  <a:pos x="3815" y="120"/>
                </a:cxn>
                <a:cxn ang="0">
                  <a:pos x="3617" y="72"/>
                </a:cxn>
                <a:cxn ang="0">
                  <a:pos x="3510" y="60"/>
                </a:cxn>
                <a:cxn ang="0">
                  <a:pos x="3336" y="96"/>
                </a:cxn>
                <a:cxn ang="0">
                  <a:pos x="2846" y="150"/>
                </a:cxn>
                <a:cxn ang="0">
                  <a:pos x="2703" y="96"/>
                </a:cxn>
                <a:cxn ang="0">
                  <a:pos x="2619" y="90"/>
                </a:cxn>
                <a:cxn ang="0">
                  <a:pos x="2416" y="132"/>
                </a:cxn>
                <a:cxn ang="0">
                  <a:pos x="2278" y="84"/>
                </a:cxn>
                <a:cxn ang="0">
                  <a:pos x="2151" y="36"/>
                </a:cxn>
                <a:cxn ang="0">
                  <a:pos x="1947" y="120"/>
                </a:cxn>
                <a:cxn ang="0">
                  <a:pos x="1525" y="102"/>
                </a:cxn>
                <a:cxn ang="0">
                  <a:pos x="1429" y="60"/>
                </a:cxn>
                <a:cxn ang="0">
                  <a:pos x="1333" y="60"/>
                </a:cxn>
                <a:cxn ang="0">
                  <a:pos x="1058" y="150"/>
                </a:cxn>
                <a:cxn ang="0">
                  <a:pos x="652" y="150"/>
                </a:cxn>
                <a:cxn ang="0">
                  <a:pos x="442" y="66"/>
                </a:cxn>
                <a:cxn ang="0">
                  <a:pos x="377" y="48"/>
                </a:cxn>
                <a:cxn ang="0">
                  <a:pos x="305" y="108"/>
                </a:cxn>
                <a:cxn ang="0">
                  <a:pos x="144" y="138"/>
                </a:cxn>
                <a:cxn ang="0">
                  <a:pos x="0" y="96"/>
                </a:cxn>
                <a:cxn ang="0">
                  <a:pos x="167" y="120"/>
                </a:cxn>
                <a:cxn ang="0">
                  <a:pos x="323" y="84"/>
                </a:cxn>
                <a:cxn ang="0">
                  <a:pos x="383" y="24"/>
                </a:cxn>
                <a:cxn ang="0">
                  <a:pos x="460" y="60"/>
                </a:cxn>
                <a:cxn ang="0">
                  <a:pos x="706" y="144"/>
                </a:cxn>
                <a:cxn ang="0">
                  <a:pos x="1100" y="120"/>
                </a:cxn>
                <a:cxn ang="0">
                  <a:pos x="1345" y="36"/>
                </a:cxn>
                <a:cxn ang="0">
                  <a:pos x="1441" y="48"/>
                </a:cxn>
                <a:cxn ang="0">
                  <a:pos x="1561" y="90"/>
                </a:cxn>
                <a:cxn ang="0">
                  <a:pos x="1971" y="96"/>
                </a:cxn>
                <a:cxn ang="0">
                  <a:pos x="2235" y="3"/>
                </a:cxn>
                <a:cxn ang="0">
                  <a:pos x="2350" y="102"/>
                </a:cxn>
                <a:cxn ang="0">
                  <a:pos x="2559" y="96"/>
                </a:cxn>
                <a:cxn ang="0">
                  <a:pos x="2715" y="24"/>
                </a:cxn>
                <a:cxn ang="0">
                  <a:pos x="2792" y="132"/>
                </a:cxn>
                <a:cxn ang="0">
                  <a:pos x="3127" y="102"/>
                </a:cxn>
                <a:cxn ang="0">
                  <a:pos x="3486" y="48"/>
                </a:cxn>
                <a:cxn ang="0">
                  <a:pos x="3582" y="42"/>
                </a:cxn>
                <a:cxn ang="0">
                  <a:pos x="3731" y="90"/>
                </a:cxn>
                <a:cxn ang="0">
                  <a:pos x="4078" y="102"/>
                </a:cxn>
                <a:cxn ang="0">
                  <a:pos x="4419" y="30"/>
                </a:cxn>
                <a:cxn ang="0">
                  <a:pos x="4574" y="6"/>
                </a:cxn>
                <a:cxn ang="0">
                  <a:pos x="4628" y="60"/>
                </a:cxn>
                <a:cxn ang="0">
                  <a:pos x="4724" y="108"/>
                </a:cxn>
                <a:cxn ang="0">
                  <a:pos x="4927" y="84"/>
                </a:cxn>
                <a:cxn ang="0">
                  <a:pos x="5118" y="14"/>
                </a:cxn>
                <a:cxn ang="0">
                  <a:pos x="5280" y="9"/>
                </a:cxn>
                <a:cxn ang="0">
                  <a:pos x="5453" y="36"/>
                </a:cxn>
                <a:cxn ang="0">
                  <a:pos x="5465" y="72"/>
                </a:cxn>
                <a:cxn ang="0">
                  <a:pos x="5656" y="90"/>
                </a:cxn>
                <a:cxn ang="0">
                  <a:pos x="5710" y="102"/>
                </a:cxn>
                <a:cxn ang="0">
                  <a:pos x="5477" y="90"/>
                </a:cxn>
                <a:cxn ang="0">
                  <a:pos x="5453" y="60"/>
                </a:cxn>
                <a:cxn ang="0">
                  <a:pos x="5393" y="30"/>
                </a:cxn>
                <a:cxn ang="0">
                  <a:pos x="5219" y="24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 sz="2800">
                <a:solidFill>
                  <a:srgbClr val="FFFFFF"/>
                </a:solidFill>
                <a:effectLst/>
                <a:latin typeface="Arial" pitchFamily="34" charset="0"/>
                <a:cs typeface="Angsana New" pitchFamily="18" charset="-34"/>
              </a:endParaRPr>
            </a:p>
          </p:txBody>
        </p:sp>
      </p:grpSp>
      <p:sp>
        <p:nvSpPr>
          <p:cNvPr id="3096" name="Rectangle 2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คลิกเพื่อแก้ไขลักษณะต้นแบบชื่อเรื่อง</a:t>
            </a:r>
          </a:p>
        </p:txBody>
      </p:sp>
      <p:sp>
        <p:nvSpPr>
          <p:cNvPr id="3097" name="Rectangle 2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</a:p>
        </p:txBody>
      </p:sp>
      <p:sp>
        <p:nvSpPr>
          <p:cNvPr id="3098" name="Rectangle 2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Angsana New" pitchFamily="18" charset="-34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3099" name="Rectangle 2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Angsana New" pitchFamily="18" charset="-34"/>
              </a:defRPr>
            </a:lvl1pPr>
          </a:lstStyle>
          <a:p>
            <a:pPr>
              <a:defRPr/>
            </a:pPr>
            <a:fld id="{ECED8E86-EC9C-4056-8272-4882068CF209}" type="slidenum">
              <a:rPr lang="en-US"/>
              <a:pPr>
                <a:defRPr/>
              </a:pPr>
              <a:t>‹#›</a:t>
            </a:fld>
            <a:endParaRPr lang="th-TH"/>
          </a:p>
        </p:txBody>
      </p:sp>
      <p:sp>
        <p:nvSpPr>
          <p:cNvPr id="3100" name="Rectangle 2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Angsana New" pitchFamily="18" charset="-34"/>
              </a:defRPr>
            </a:lvl1pPr>
          </a:lstStyle>
          <a:p>
            <a:pPr>
              <a:defRPr/>
            </a:pPr>
            <a:endParaRPr lang="th-TH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5956" r:id="rId1"/>
    <p:sldLayoutId id="2147485957" r:id="rId2"/>
    <p:sldLayoutId id="2147485958" r:id="rId3"/>
    <p:sldLayoutId id="2147485959" r:id="rId4"/>
    <p:sldLayoutId id="2147485960" r:id="rId5"/>
    <p:sldLayoutId id="2147485961" r:id="rId6"/>
    <p:sldLayoutId id="2147485962" r:id="rId7"/>
    <p:sldLayoutId id="2147485963" r:id="rId8"/>
    <p:sldLayoutId id="2147485964" r:id="rId9"/>
    <p:sldLayoutId id="2147485965" r:id="rId10"/>
    <p:sldLayoutId id="214748596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ngsana New" pitchFamily="18" charset="-34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ngsana New" pitchFamily="18" charset="-34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ngsana New" pitchFamily="18" charset="-34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ngsana New" pitchFamily="18" charset="-34"/>
        </a:defRPr>
      </a:lvl5pPr>
      <a:lvl6pPr marL="4572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ngsana New" pitchFamily="18" charset="-34"/>
        </a:defRPr>
      </a:lvl6pPr>
      <a:lvl7pPr marL="9144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ngsana New" pitchFamily="18" charset="-34"/>
        </a:defRPr>
      </a:lvl7pPr>
      <a:lvl8pPr marL="13716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ngsana New" pitchFamily="18" charset="-34"/>
        </a:defRPr>
      </a:lvl8pPr>
      <a:lvl9pPr marL="18288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ngsana New" pitchFamily="18" charset="-34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818" name="Group 2"/>
          <p:cNvGrpSpPr>
            <a:grpSpLocks/>
          </p:cNvGrpSpPr>
          <p:nvPr/>
        </p:nvGrpSpPr>
        <p:grpSpPr bwMode="auto">
          <a:xfrm>
            <a:off x="6303963" y="0"/>
            <a:ext cx="2840037" cy="3254375"/>
            <a:chOff x="3115" y="0"/>
            <a:chExt cx="2170" cy="2486"/>
          </a:xfrm>
        </p:grpSpPr>
        <p:grpSp>
          <p:nvGrpSpPr>
            <p:cNvPr id="34824" name="Group 3"/>
            <p:cNvGrpSpPr>
              <a:grpSpLocks/>
            </p:cNvGrpSpPr>
            <p:nvPr/>
          </p:nvGrpSpPr>
          <p:grpSpPr bwMode="auto"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13316" name="Oval 4"/>
              <p:cNvSpPr>
                <a:spLocks noChangeArrowheads="1"/>
              </p:cNvSpPr>
              <p:nvPr/>
            </p:nvSpPr>
            <p:spPr bwMode="hidden">
              <a:xfrm>
                <a:off x="3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h-TH" sz="2800">
                  <a:solidFill>
                    <a:srgbClr val="FFCC00"/>
                  </a:solidFill>
                  <a:effectLst/>
                  <a:latin typeface="Arial" pitchFamily="34" charset="0"/>
                  <a:cs typeface="Angsana New" pitchFamily="18" charset="-34"/>
                </a:endParaRPr>
              </a:p>
            </p:txBody>
          </p:sp>
          <p:sp>
            <p:nvSpPr>
              <p:cNvPr id="13317" name="Oval 5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8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h-TH" sz="2800">
                  <a:solidFill>
                    <a:srgbClr val="FFCC00"/>
                  </a:solidFill>
                  <a:effectLst/>
                  <a:latin typeface="Arial" pitchFamily="34" charset="0"/>
                  <a:cs typeface="Angsana New" pitchFamily="18" charset="-34"/>
                </a:endParaRPr>
              </a:p>
            </p:txBody>
          </p:sp>
        </p:grpSp>
        <p:grpSp>
          <p:nvGrpSpPr>
            <p:cNvPr id="34825" name="Group 6"/>
            <p:cNvGrpSpPr>
              <a:grpSpLocks/>
            </p:cNvGrpSpPr>
            <p:nvPr/>
          </p:nvGrpSpPr>
          <p:grpSpPr bwMode="auto"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13319" name="Oval 7"/>
              <p:cNvSpPr>
                <a:spLocks noChangeArrowheads="1"/>
              </p:cNvSpPr>
              <p:nvPr/>
            </p:nvSpPr>
            <p:spPr bwMode="hidden">
              <a:xfrm>
                <a:off x="-3" y="3"/>
                <a:ext cx="771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h-TH" sz="2800">
                  <a:solidFill>
                    <a:srgbClr val="FFCC00"/>
                  </a:solidFill>
                  <a:effectLst/>
                  <a:latin typeface="Arial" pitchFamily="34" charset="0"/>
                  <a:cs typeface="Angsana New" pitchFamily="18" charset="-34"/>
                </a:endParaRPr>
              </a:p>
            </p:txBody>
          </p:sp>
          <p:sp>
            <p:nvSpPr>
              <p:cNvPr id="13320" name="Oval 8"/>
              <p:cNvSpPr>
                <a:spLocks noChangeArrowheads="1"/>
              </p:cNvSpPr>
              <p:nvPr/>
            </p:nvSpPr>
            <p:spPr bwMode="hidden">
              <a:xfrm>
                <a:off x="276" y="254"/>
                <a:ext cx="186" cy="109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h-TH" sz="2800">
                  <a:solidFill>
                    <a:srgbClr val="FFCC00"/>
                  </a:solidFill>
                  <a:effectLst/>
                  <a:latin typeface="Arial" pitchFamily="34" charset="0"/>
                  <a:cs typeface="Angsana New" pitchFamily="18" charset="-34"/>
                </a:endParaRPr>
              </a:p>
            </p:txBody>
          </p:sp>
        </p:grpSp>
        <p:grpSp>
          <p:nvGrpSpPr>
            <p:cNvPr id="34826" name="Group 9"/>
            <p:cNvGrpSpPr>
              <a:grpSpLocks/>
            </p:cNvGrpSpPr>
            <p:nvPr/>
          </p:nvGrpSpPr>
          <p:grpSpPr bwMode="auto"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13322" name="Oval 10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h-TH" sz="2800">
                  <a:solidFill>
                    <a:srgbClr val="FFCC00"/>
                  </a:solidFill>
                  <a:effectLst/>
                  <a:latin typeface="Arial" pitchFamily="34" charset="0"/>
                  <a:cs typeface="Angsana New" pitchFamily="18" charset="-34"/>
                </a:endParaRPr>
              </a:p>
            </p:txBody>
          </p:sp>
          <p:sp>
            <p:nvSpPr>
              <p:cNvPr id="13323" name="Oval 11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8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h-TH" sz="2800">
                  <a:solidFill>
                    <a:srgbClr val="FFCC00"/>
                  </a:solidFill>
                  <a:effectLst/>
                  <a:latin typeface="Arial" pitchFamily="34" charset="0"/>
                  <a:cs typeface="Angsana New" pitchFamily="18" charset="-34"/>
                </a:endParaRPr>
              </a:p>
            </p:txBody>
          </p:sp>
        </p:grpSp>
        <p:grpSp>
          <p:nvGrpSpPr>
            <p:cNvPr id="34827" name="Group 12"/>
            <p:cNvGrpSpPr>
              <a:grpSpLocks/>
            </p:cNvGrpSpPr>
            <p:nvPr/>
          </p:nvGrpSpPr>
          <p:grpSpPr bwMode="auto"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34828" name="Group 13"/>
              <p:cNvGrpSpPr>
                <a:grpSpLocks/>
              </p:cNvGrpSpPr>
              <p:nvPr/>
            </p:nvGrpSpPr>
            <p:grpSpPr bwMode="auto"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13326" name="Oval 14"/>
                <p:cNvSpPr>
                  <a:spLocks noChangeArrowheads="1"/>
                </p:cNvSpPr>
                <p:nvPr/>
              </p:nvSpPr>
              <p:spPr bwMode="hidden">
                <a:xfrm>
                  <a:off x="1266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th-TH" sz="2800">
                    <a:solidFill>
                      <a:srgbClr val="FFCC00"/>
                    </a:solidFill>
                    <a:effectLst/>
                    <a:latin typeface="Arial" pitchFamily="34" charset="0"/>
                    <a:cs typeface="Angsana New" pitchFamily="18" charset="-34"/>
                  </a:endParaRPr>
                </a:p>
              </p:txBody>
            </p:sp>
            <p:sp>
              <p:nvSpPr>
                <p:cNvPr id="13327" name="Oval 15"/>
                <p:cNvSpPr>
                  <a:spLocks noChangeArrowheads="1"/>
                </p:cNvSpPr>
                <p:nvPr/>
              </p:nvSpPr>
              <p:spPr bwMode="hidden">
                <a:xfrm>
                  <a:off x="2382" y="1602"/>
                  <a:ext cx="578" cy="405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th-TH" sz="2800">
                    <a:solidFill>
                      <a:srgbClr val="FFCC00"/>
                    </a:solidFill>
                    <a:effectLst/>
                    <a:latin typeface="Arial" pitchFamily="34" charset="0"/>
                    <a:cs typeface="Angsana New" pitchFamily="18" charset="-34"/>
                  </a:endParaRPr>
                </a:p>
              </p:txBody>
            </p:sp>
          </p:grpSp>
          <p:grpSp>
            <p:nvGrpSpPr>
              <p:cNvPr id="34829" name="Group 16"/>
              <p:cNvGrpSpPr>
                <a:grpSpLocks/>
              </p:cNvGrpSpPr>
              <p:nvPr/>
            </p:nvGrpSpPr>
            <p:grpSpPr bwMode="auto"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34852" name="Group 17"/>
                <p:cNvGrpSpPr>
                  <a:grpSpLocks/>
                </p:cNvGrpSpPr>
                <p:nvPr/>
              </p:nvGrpSpPr>
              <p:grpSpPr bwMode="auto"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13330" name="Freeform 18"/>
                  <p:cNvSpPr>
                    <a:spLocks/>
                  </p:cNvSpPr>
                  <p:nvPr/>
                </p:nvSpPr>
                <p:spPr bwMode="hidden">
                  <a:xfrm rot="2711884">
                    <a:off x="2772" y="2236"/>
                    <a:ext cx="1711" cy="313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th-TH" sz="2800">
                      <a:solidFill>
                        <a:srgbClr val="FFCC00"/>
                      </a:solidFill>
                      <a:effectLst/>
                      <a:latin typeface="Arial" pitchFamily="34" charset="0"/>
                      <a:cs typeface="Angsana New" pitchFamily="18" charset="-34"/>
                    </a:endParaRPr>
                  </a:p>
                </p:txBody>
              </p:sp>
              <p:sp>
                <p:nvSpPr>
                  <p:cNvPr id="13331" name="Freeform 19"/>
                  <p:cNvSpPr>
                    <a:spLocks/>
                  </p:cNvSpPr>
                  <p:nvPr/>
                </p:nvSpPr>
                <p:spPr bwMode="hidden">
                  <a:xfrm rot="2711884">
                    <a:off x="4024" y="3144"/>
                    <a:ext cx="916" cy="48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th-TH" sz="2800">
                      <a:solidFill>
                        <a:srgbClr val="FFCC00"/>
                      </a:solidFill>
                      <a:effectLst/>
                      <a:latin typeface="Arial" pitchFamily="34" charset="0"/>
                      <a:cs typeface="Angsana New" pitchFamily="18" charset="-34"/>
                    </a:endParaRPr>
                  </a:p>
                </p:txBody>
              </p:sp>
            </p:grpSp>
            <p:grpSp>
              <p:nvGrpSpPr>
                <p:cNvPr id="34853" name="Group 20"/>
                <p:cNvGrpSpPr>
                  <a:grpSpLocks/>
                </p:cNvGrpSpPr>
                <p:nvPr/>
              </p:nvGrpSpPr>
              <p:grpSpPr bwMode="auto"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13333" name="Freeform 21"/>
                  <p:cNvSpPr>
                    <a:spLocks/>
                  </p:cNvSpPr>
                  <p:nvPr/>
                </p:nvSpPr>
                <p:spPr bwMode="hidden">
                  <a:xfrm rot="2104081">
                    <a:off x="2865" y="2019"/>
                    <a:ext cx="1812" cy="347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th-TH" sz="2800">
                      <a:solidFill>
                        <a:srgbClr val="FFCC00"/>
                      </a:solidFill>
                      <a:effectLst/>
                      <a:latin typeface="Arial" pitchFamily="34" charset="0"/>
                      <a:cs typeface="Angsana New" pitchFamily="18" charset="-34"/>
                    </a:endParaRPr>
                  </a:p>
                </p:txBody>
              </p:sp>
              <p:sp>
                <p:nvSpPr>
                  <p:cNvPr id="13334" name="Freeform 22"/>
                  <p:cNvSpPr>
                    <a:spLocks/>
                  </p:cNvSpPr>
                  <p:nvPr/>
                </p:nvSpPr>
                <p:spPr bwMode="hidden">
                  <a:xfrm rot="2104081">
                    <a:off x="4352" y="2805"/>
                    <a:ext cx="974" cy="54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th-TH" sz="2800">
                      <a:solidFill>
                        <a:srgbClr val="FFCC00"/>
                      </a:solidFill>
                      <a:effectLst/>
                      <a:latin typeface="Arial" pitchFamily="34" charset="0"/>
                      <a:cs typeface="Angsana New" pitchFamily="18" charset="-34"/>
                    </a:endParaRPr>
                  </a:p>
                </p:txBody>
              </p:sp>
            </p:grpSp>
            <p:grpSp>
              <p:nvGrpSpPr>
                <p:cNvPr id="34854" name="Group 23"/>
                <p:cNvGrpSpPr>
                  <a:grpSpLocks/>
                </p:cNvGrpSpPr>
                <p:nvPr/>
              </p:nvGrpSpPr>
              <p:grpSpPr bwMode="auto"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13336" name="Freeform 24"/>
                  <p:cNvSpPr>
                    <a:spLocks/>
                  </p:cNvSpPr>
                  <p:nvPr/>
                </p:nvSpPr>
                <p:spPr bwMode="hidden">
                  <a:xfrm rot="1582915">
                    <a:off x="2896" y="1832"/>
                    <a:ext cx="1736" cy="303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th-TH" sz="2800">
                      <a:solidFill>
                        <a:srgbClr val="FFCC00"/>
                      </a:solidFill>
                      <a:effectLst/>
                      <a:latin typeface="Arial" pitchFamily="34" charset="0"/>
                      <a:cs typeface="Angsana New" pitchFamily="18" charset="-34"/>
                    </a:endParaRPr>
                  </a:p>
                </p:txBody>
              </p:sp>
              <p:sp>
                <p:nvSpPr>
                  <p:cNvPr id="13337" name="Freeform 25"/>
                  <p:cNvSpPr>
                    <a:spLocks/>
                  </p:cNvSpPr>
                  <p:nvPr/>
                </p:nvSpPr>
                <p:spPr bwMode="hidden">
                  <a:xfrm rot="1582915">
                    <a:off x="4443" y="2420"/>
                    <a:ext cx="931" cy="477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th-TH" sz="2800">
                      <a:solidFill>
                        <a:srgbClr val="FFCC00"/>
                      </a:solidFill>
                      <a:effectLst/>
                      <a:latin typeface="Arial" pitchFamily="34" charset="0"/>
                      <a:cs typeface="Angsana New" pitchFamily="18" charset="-34"/>
                    </a:endParaRPr>
                  </a:p>
                </p:txBody>
              </p:sp>
            </p:grpSp>
            <p:grpSp>
              <p:nvGrpSpPr>
                <p:cNvPr id="34855" name="Group 26"/>
                <p:cNvGrpSpPr>
                  <a:grpSpLocks/>
                </p:cNvGrpSpPr>
                <p:nvPr/>
              </p:nvGrpSpPr>
              <p:grpSpPr bwMode="auto"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13339" name="Freeform 27"/>
                  <p:cNvSpPr>
                    <a:spLocks/>
                  </p:cNvSpPr>
                  <p:nvPr/>
                </p:nvSpPr>
                <p:spPr bwMode="hidden">
                  <a:xfrm rot="1080363">
                    <a:off x="2913" y="1625"/>
                    <a:ext cx="1677" cy="337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th-TH" sz="2800">
                      <a:solidFill>
                        <a:srgbClr val="FFCC00"/>
                      </a:solidFill>
                      <a:effectLst/>
                      <a:latin typeface="Arial" pitchFamily="34" charset="0"/>
                      <a:cs typeface="Angsana New" pitchFamily="18" charset="-34"/>
                    </a:endParaRPr>
                  </a:p>
                </p:txBody>
              </p:sp>
              <p:sp>
                <p:nvSpPr>
                  <p:cNvPr id="13340" name="Freeform 28"/>
                  <p:cNvSpPr>
                    <a:spLocks/>
                  </p:cNvSpPr>
                  <p:nvPr/>
                </p:nvSpPr>
                <p:spPr bwMode="hidden">
                  <a:xfrm rot="1080363">
                    <a:off x="4488" y="2030"/>
                    <a:ext cx="897" cy="522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th-TH" sz="2800">
                      <a:solidFill>
                        <a:srgbClr val="FFCC00"/>
                      </a:solidFill>
                      <a:effectLst/>
                      <a:latin typeface="Arial" pitchFamily="34" charset="0"/>
                      <a:cs typeface="Angsana New" pitchFamily="18" charset="-34"/>
                    </a:endParaRPr>
                  </a:p>
                </p:txBody>
              </p:sp>
            </p:grpSp>
            <p:grpSp>
              <p:nvGrpSpPr>
                <p:cNvPr id="34856" name="Group 29"/>
                <p:cNvGrpSpPr>
                  <a:grpSpLocks/>
                </p:cNvGrpSpPr>
                <p:nvPr/>
              </p:nvGrpSpPr>
              <p:grpSpPr bwMode="auto"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13342" name="Freeform 30"/>
                  <p:cNvSpPr>
                    <a:spLocks/>
                  </p:cNvSpPr>
                  <p:nvPr/>
                </p:nvSpPr>
                <p:spPr bwMode="hidden">
                  <a:xfrm rot="463793">
                    <a:off x="2957" y="1415"/>
                    <a:ext cx="1544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th-TH" sz="2800">
                      <a:solidFill>
                        <a:srgbClr val="FFCC00"/>
                      </a:solidFill>
                      <a:effectLst/>
                      <a:latin typeface="Arial" pitchFamily="34" charset="0"/>
                      <a:cs typeface="Angsana New" pitchFamily="18" charset="-34"/>
                    </a:endParaRPr>
                  </a:p>
                </p:txBody>
              </p:sp>
              <p:sp>
                <p:nvSpPr>
                  <p:cNvPr id="13343" name="Freeform 31"/>
                  <p:cNvSpPr>
                    <a:spLocks/>
                  </p:cNvSpPr>
                  <p:nvPr/>
                </p:nvSpPr>
                <p:spPr bwMode="hidden">
                  <a:xfrm rot="463793">
                    <a:off x="4470" y="1581"/>
                    <a:ext cx="829" cy="47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th-TH" sz="2800">
                      <a:solidFill>
                        <a:srgbClr val="FFCC00"/>
                      </a:solidFill>
                      <a:effectLst/>
                      <a:latin typeface="Arial" pitchFamily="34" charset="0"/>
                      <a:cs typeface="Angsana New" pitchFamily="18" charset="-34"/>
                    </a:endParaRPr>
                  </a:p>
                </p:txBody>
              </p:sp>
            </p:grpSp>
            <p:grpSp>
              <p:nvGrpSpPr>
                <p:cNvPr id="34857" name="Group 32"/>
                <p:cNvGrpSpPr>
                  <a:grpSpLocks/>
                </p:cNvGrpSpPr>
                <p:nvPr/>
              </p:nvGrpSpPr>
              <p:grpSpPr bwMode="auto"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13345" name="Freeform 33"/>
                  <p:cNvSpPr>
                    <a:spLocks/>
                  </p:cNvSpPr>
                  <p:nvPr/>
                </p:nvSpPr>
                <p:spPr bwMode="hidden">
                  <a:xfrm rot="-84182">
                    <a:off x="2982" y="1286"/>
                    <a:ext cx="1404" cy="220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th-TH" sz="2800">
                      <a:solidFill>
                        <a:srgbClr val="FFCC00"/>
                      </a:solidFill>
                      <a:effectLst/>
                      <a:latin typeface="Arial" pitchFamily="34" charset="0"/>
                      <a:cs typeface="Angsana New" pitchFamily="18" charset="-34"/>
                    </a:endParaRPr>
                  </a:p>
                </p:txBody>
              </p:sp>
              <p:sp>
                <p:nvSpPr>
                  <p:cNvPr id="13346" name="Freeform 34"/>
                  <p:cNvSpPr>
                    <a:spLocks/>
                  </p:cNvSpPr>
                  <p:nvPr/>
                </p:nvSpPr>
                <p:spPr bwMode="hidden">
                  <a:xfrm rot="-84182">
                    <a:off x="4377" y="1258"/>
                    <a:ext cx="755" cy="354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th-TH" sz="2800">
                      <a:solidFill>
                        <a:srgbClr val="FFCC00"/>
                      </a:solidFill>
                      <a:effectLst/>
                      <a:latin typeface="Arial" pitchFamily="34" charset="0"/>
                      <a:cs typeface="Angsana New" pitchFamily="18" charset="-34"/>
                    </a:endParaRPr>
                  </a:p>
                </p:txBody>
              </p:sp>
            </p:grpSp>
            <p:grpSp>
              <p:nvGrpSpPr>
                <p:cNvPr id="34858" name="Group 35"/>
                <p:cNvGrpSpPr>
                  <a:grpSpLocks/>
                </p:cNvGrpSpPr>
                <p:nvPr/>
              </p:nvGrpSpPr>
              <p:grpSpPr bwMode="auto"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13348" name="Freeform 36"/>
                  <p:cNvSpPr>
                    <a:spLocks/>
                  </p:cNvSpPr>
                  <p:nvPr/>
                </p:nvSpPr>
                <p:spPr bwMode="hidden">
                  <a:xfrm rot="-802576">
                    <a:off x="2927" y="1128"/>
                    <a:ext cx="1243" cy="20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th-TH" sz="2800">
                      <a:solidFill>
                        <a:srgbClr val="FFCC00"/>
                      </a:solidFill>
                      <a:effectLst/>
                      <a:latin typeface="Arial" pitchFamily="34" charset="0"/>
                      <a:cs typeface="Angsana New" pitchFamily="18" charset="-34"/>
                    </a:endParaRPr>
                  </a:p>
                </p:txBody>
              </p:sp>
              <p:sp>
                <p:nvSpPr>
                  <p:cNvPr id="13349" name="Freeform 37"/>
                  <p:cNvSpPr>
                    <a:spLocks/>
                  </p:cNvSpPr>
                  <p:nvPr/>
                </p:nvSpPr>
                <p:spPr bwMode="hidden">
                  <a:xfrm rot="-802576">
                    <a:off x="4148" y="918"/>
                    <a:ext cx="668" cy="33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th-TH" sz="2800">
                      <a:solidFill>
                        <a:srgbClr val="FFCC00"/>
                      </a:solidFill>
                      <a:effectLst/>
                      <a:latin typeface="Arial" pitchFamily="34" charset="0"/>
                      <a:cs typeface="Angsana New" pitchFamily="18" charset="-34"/>
                    </a:endParaRPr>
                  </a:p>
                </p:txBody>
              </p:sp>
            </p:grpSp>
            <p:grpSp>
              <p:nvGrpSpPr>
                <p:cNvPr id="34859" name="Group 38"/>
                <p:cNvGrpSpPr>
                  <a:grpSpLocks/>
                </p:cNvGrpSpPr>
                <p:nvPr/>
              </p:nvGrpSpPr>
              <p:grpSpPr bwMode="auto"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13351" name="Freeform 39"/>
                  <p:cNvSpPr>
                    <a:spLocks/>
                  </p:cNvSpPr>
                  <p:nvPr/>
                </p:nvSpPr>
                <p:spPr bwMode="hidden">
                  <a:xfrm rot="18888116" flipH="1">
                    <a:off x="875" y="2348"/>
                    <a:ext cx="1723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th-TH" sz="2800">
                      <a:solidFill>
                        <a:srgbClr val="FFCC00"/>
                      </a:solidFill>
                      <a:effectLst/>
                      <a:latin typeface="Arial" pitchFamily="34" charset="0"/>
                      <a:cs typeface="Angsana New" pitchFamily="18" charset="-34"/>
                    </a:endParaRPr>
                  </a:p>
                </p:txBody>
              </p:sp>
              <p:sp>
                <p:nvSpPr>
                  <p:cNvPr id="13352" name="Freeform 40"/>
                  <p:cNvSpPr>
                    <a:spLocks/>
                  </p:cNvSpPr>
                  <p:nvPr/>
                </p:nvSpPr>
                <p:spPr bwMode="hidden">
                  <a:xfrm rot="18888116" flipH="1">
                    <a:off x="419" y="3271"/>
                    <a:ext cx="925" cy="48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th-TH" sz="2800">
                      <a:solidFill>
                        <a:srgbClr val="FFCC00"/>
                      </a:solidFill>
                      <a:effectLst/>
                      <a:latin typeface="Arial" pitchFamily="34" charset="0"/>
                      <a:cs typeface="Angsana New" pitchFamily="18" charset="-34"/>
                    </a:endParaRPr>
                  </a:p>
                </p:txBody>
              </p:sp>
            </p:grpSp>
            <p:grpSp>
              <p:nvGrpSpPr>
                <p:cNvPr id="34860" name="Group 41"/>
                <p:cNvGrpSpPr>
                  <a:grpSpLocks/>
                </p:cNvGrpSpPr>
                <p:nvPr/>
              </p:nvGrpSpPr>
              <p:grpSpPr bwMode="auto"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13354" name="Freeform 42"/>
                  <p:cNvSpPr>
                    <a:spLocks/>
                  </p:cNvSpPr>
                  <p:nvPr/>
                </p:nvSpPr>
                <p:spPr bwMode="hidden">
                  <a:xfrm rot="19495919" flipH="1">
                    <a:off x="644" y="2196"/>
                    <a:ext cx="1803" cy="347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th-TH" sz="2800">
                      <a:solidFill>
                        <a:srgbClr val="FFCC00"/>
                      </a:solidFill>
                      <a:effectLst/>
                      <a:latin typeface="Arial" pitchFamily="34" charset="0"/>
                      <a:cs typeface="Angsana New" pitchFamily="18" charset="-34"/>
                    </a:endParaRPr>
                  </a:p>
                </p:txBody>
              </p:sp>
              <p:sp>
                <p:nvSpPr>
                  <p:cNvPr id="13355" name="Freeform 43"/>
                  <p:cNvSpPr>
                    <a:spLocks/>
                  </p:cNvSpPr>
                  <p:nvPr/>
                </p:nvSpPr>
                <p:spPr bwMode="hidden">
                  <a:xfrm rot="19495919" flipH="1">
                    <a:off x="-6" y="2982"/>
                    <a:ext cx="968" cy="54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th-TH" sz="2800">
                      <a:solidFill>
                        <a:srgbClr val="FFCC00"/>
                      </a:solidFill>
                      <a:effectLst/>
                      <a:latin typeface="Arial" pitchFamily="34" charset="0"/>
                      <a:cs typeface="Angsana New" pitchFamily="18" charset="-34"/>
                    </a:endParaRPr>
                  </a:p>
                </p:txBody>
              </p:sp>
            </p:grpSp>
            <p:grpSp>
              <p:nvGrpSpPr>
                <p:cNvPr id="34861" name="Group 44"/>
                <p:cNvGrpSpPr>
                  <a:grpSpLocks/>
                </p:cNvGrpSpPr>
                <p:nvPr/>
              </p:nvGrpSpPr>
              <p:grpSpPr bwMode="auto"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13357" name="Freeform 45"/>
                  <p:cNvSpPr>
                    <a:spLocks/>
                  </p:cNvSpPr>
                  <p:nvPr/>
                </p:nvSpPr>
                <p:spPr bwMode="hidden">
                  <a:xfrm rot="20017085" flipH="1">
                    <a:off x="689" y="2010"/>
                    <a:ext cx="1736" cy="303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th-TH" sz="2800">
                      <a:solidFill>
                        <a:srgbClr val="FFCC00"/>
                      </a:solidFill>
                      <a:effectLst/>
                      <a:latin typeface="Arial" pitchFamily="34" charset="0"/>
                      <a:cs typeface="Angsana New" pitchFamily="18" charset="-34"/>
                    </a:endParaRPr>
                  </a:p>
                </p:txBody>
              </p:sp>
              <p:sp>
                <p:nvSpPr>
                  <p:cNvPr id="13358" name="Freeform 46"/>
                  <p:cNvSpPr>
                    <a:spLocks/>
                  </p:cNvSpPr>
                  <p:nvPr/>
                </p:nvSpPr>
                <p:spPr bwMode="hidden">
                  <a:xfrm rot="20017085" flipH="1">
                    <a:off x="-53" y="2598"/>
                    <a:ext cx="931" cy="464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th-TH" sz="2800">
                      <a:solidFill>
                        <a:srgbClr val="FFCC00"/>
                      </a:solidFill>
                      <a:effectLst/>
                      <a:latin typeface="Arial" pitchFamily="34" charset="0"/>
                      <a:cs typeface="Angsana New" pitchFamily="18" charset="-34"/>
                    </a:endParaRPr>
                  </a:p>
                </p:txBody>
              </p:sp>
            </p:grpSp>
            <p:grpSp>
              <p:nvGrpSpPr>
                <p:cNvPr id="34862" name="Group 47"/>
                <p:cNvGrpSpPr>
                  <a:grpSpLocks/>
                </p:cNvGrpSpPr>
                <p:nvPr/>
              </p:nvGrpSpPr>
              <p:grpSpPr bwMode="auto"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13360" name="Freeform 48"/>
                  <p:cNvSpPr>
                    <a:spLocks/>
                  </p:cNvSpPr>
                  <p:nvPr/>
                </p:nvSpPr>
                <p:spPr bwMode="hidden">
                  <a:xfrm rot="20519637" flipH="1">
                    <a:off x="721" y="1812"/>
                    <a:ext cx="1677" cy="32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th-TH" sz="2800">
                      <a:solidFill>
                        <a:srgbClr val="FFCC00"/>
                      </a:solidFill>
                      <a:effectLst/>
                      <a:latin typeface="Arial" pitchFamily="34" charset="0"/>
                      <a:cs typeface="Angsana New" pitchFamily="18" charset="-34"/>
                    </a:endParaRPr>
                  </a:p>
                </p:txBody>
              </p:sp>
              <p:sp>
                <p:nvSpPr>
                  <p:cNvPr id="13361" name="Freeform 49"/>
                  <p:cNvSpPr>
                    <a:spLocks/>
                  </p:cNvSpPr>
                  <p:nvPr/>
                </p:nvSpPr>
                <p:spPr bwMode="hidden">
                  <a:xfrm rot="20519637" flipH="1">
                    <a:off x="-74" y="2212"/>
                    <a:ext cx="900" cy="517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th-TH" sz="2800">
                      <a:solidFill>
                        <a:srgbClr val="FFCC00"/>
                      </a:solidFill>
                      <a:effectLst/>
                      <a:latin typeface="Arial" pitchFamily="34" charset="0"/>
                      <a:cs typeface="Angsana New" pitchFamily="18" charset="-34"/>
                    </a:endParaRPr>
                  </a:p>
                </p:txBody>
              </p:sp>
            </p:grpSp>
            <p:grpSp>
              <p:nvGrpSpPr>
                <p:cNvPr id="34863" name="Group 50"/>
                <p:cNvGrpSpPr>
                  <a:grpSpLocks/>
                </p:cNvGrpSpPr>
                <p:nvPr/>
              </p:nvGrpSpPr>
              <p:grpSpPr bwMode="auto"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13363" name="Freeform 51"/>
                  <p:cNvSpPr>
                    <a:spLocks/>
                  </p:cNvSpPr>
                  <p:nvPr/>
                </p:nvSpPr>
                <p:spPr bwMode="hidden">
                  <a:xfrm rot="21136207" flipH="1">
                    <a:off x="819" y="1580"/>
                    <a:ext cx="1544" cy="313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th-TH" sz="2800">
                      <a:solidFill>
                        <a:srgbClr val="FFCC00"/>
                      </a:solidFill>
                      <a:effectLst/>
                      <a:latin typeface="Arial" pitchFamily="34" charset="0"/>
                      <a:cs typeface="Angsana New" pitchFamily="18" charset="-34"/>
                    </a:endParaRPr>
                  </a:p>
                </p:txBody>
              </p:sp>
              <p:sp>
                <p:nvSpPr>
                  <p:cNvPr id="13364" name="Freeform 52"/>
                  <p:cNvSpPr>
                    <a:spLocks/>
                  </p:cNvSpPr>
                  <p:nvPr/>
                </p:nvSpPr>
                <p:spPr bwMode="hidden">
                  <a:xfrm rot="21136207" flipH="1">
                    <a:off x="21" y="1757"/>
                    <a:ext cx="829" cy="490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th-TH" sz="2800">
                      <a:solidFill>
                        <a:srgbClr val="FFCC00"/>
                      </a:solidFill>
                      <a:effectLst/>
                      <a:latin typeface="Arial" pitchFamily="34" charset="0"/>
                      <a:cs typeface="Angsana New" pitchFamily="18" charset="-34"/>
                    </a:endParaRPr>
                  </a:p>
                </p:txBody>
              </p:sp>
            </p:grpSp>
            <p:grpSp>
              <p:nvGrpSpPr>
                <p:cNvPr id="34864" name="Group 53"/>
                <p:cNvGrpSpPr>
                  <a:grpSpLocks/>
                </p:cNvGrpSpPr>
                <p:nvPr/>
              </p:nvGrpSpPr>
              <p:grpSpPr bwMode="auto"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13366" name="Freeform 54"/>
                  <p:cNvSpPr>
                    <a:spLocks/>
                  </p:cNvSpPr>
                  <p:nvPr/>
                </p:nvSpPr>
                <p:spPr bwMode="hidden">
                  <a:xfrm rot="84182" flipH="1">
                    <a:off x="935" y="1463"/>
                    <a:ext cx="1404" cy="220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th-TH" sz="2800">
                      <a:solidFill>
                        <a:srgbClr val="FFCC00"/>
                      </a:solidFill>
                      <a:effectLst/>
                      <a:latin typeface="Arial" pitchFamily="34" charset="0"/>
                      <a:cs typeface="Angsana New" pitchFamily="18" charset="-34"/>
                    </a:endParaRPr>
                  </a:p>
                </p:txBody>
              </p:sp>
              <p:sp>
                <p:nvSpPr>
                  <p:cNvPr id="13367" name="Freeform 55"/>
                  <p:cNvSpPr>
                    <a:spLocks/>
                  </p:cNvSpPr>
                  <p:nvPr/>
                </p:nvSpPr>
                <p:spPr bwMode="hidden">
                  <a:xfrm rot="84182" flipH="1">
                    <a:off x="189" y="1435"/>
                    <a:ext cx="755" cy="354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th-TH" sz="2800">
                      <a:solidFill>
                        <a:srgbClr val="FFCC00"/>
                      </a:solidFill>
                      <a:effectLst/>
                      <a:latin typeface="Arial" pitchFamily="34" charset="0"/>
                      <a:cs typeface="Angsana New" pitchFamily="18" charset="-34"/>
                    </a:endParaRPr>
                  </a:p>
                </p:txBody>
              </p:sp>
            </p:grpSp>
            <p:grpSp>
              <p:nvGrpSpPr>
                <p:cNvPr id="34865" name="Group 56"/>
                <p:cNvGrpSpPr>
                  <a:grpSpLocks/>
                </p:cNvGrpSpPr>
                <p:nvPr/>
              </p:nvGrpSpPr>
              <p:grpSpPr bwMode="auto"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13369" name="Freeform 57"/>
                  <p:cNvSpPr>
                    <a:spLocks/>
                  </p:cNvSpPr>
                  <p:nvPr/>
                </p:nvSpPr>
                <p:spPr bwMode="hidden">
                  <a:xfrm rot="802576" flipH="1">
                    <a:off x="1151" y="1306"/>
                    <a:ext cx="1234" cy="21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th-TH" sz="2800">
                      <a:solidFill>
                        <a:srgbClr val="FFCC00"/>
                      </a:solidFill>
                      <a:effectLst/>
                      <a:latin typeface="Arial" pitchFamily="34" charset="0"/>
                      <a:cs typeface="Angsana New" pitchFamily="18" charset="-34"/>
                    </a:endParaRPr>
                  </a:p>
                </p:txBody>
              </p:sp>
              <p:sp>
                <p:nvSpPr>
                  <p:cNvPr id="13370" name="Freeform 58"/>
                  <p:cNvSpPr>
                    <a:spLocks/>
                  </p:cNvSpPr>
                  <p:nvPr/>
                </p:nvSpPr>
                <p:spPr bwMode="hidden">
                  <a:xfrm rot="802576" flipH="1">
                    <a:off x="505" y="1095"/>
                    <a:ext cx="662" cy="33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th-TH" sz="2800">
                      <a:solidFill>
                        <a:srgbClr val="FFCC00"/>
                      </a:solidFill>
                      <a:effectLst/>
                      <a:latin typeface="Arial" pitchFamily="34" charset="0"/>
                      <a:cs typeface="Angsana New" pitchFamily="18" charset="-34"/>
                    </a:endParaRPr>
                  </a:p>
                </p:txBody>
              </p:sp>
            </p:grpSp>
            <p:grpSp>
              <p:nvGrpSpPr>
                <p:cNvPr id="34866" name="Group 59"/>
                <p:cNvGrpSpPr>
                  <a:grpSpLocks/>
                </p:cNvGrpSpPr>
                <p:nvPr/>
              </p:nvGrpSpPr>
              <p:grpSpPr bwMode="auto"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13372" name="Freeform 60"/>
                  <p:cNvSpPr>
                    <a:spLocks/>
                  </p:cNvSpPr>
                  <p:nvPr/>
                </p:nvSpPr>
                <p:spPr bwMode="hidden">
                  <a:xfrm rot="1277471" flipH="1">
                    <a:off x="1231" y="1237"/>
                    <a:ext cx="1235" cy="21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th-TH" sz="2800">
                      <a:solidFill>
                        <a:srgbClr val="FFCC00"/>
                      </a:solidFill>
                      <a:effectLst/>
                      <a:latin typeface="Arial" pitchFamily="34" charset="0"/>
                      <a:cs typeface="Angsana New" pitchFamily="18" charset="-34"/>
                    </a:endParaRPr>
                  </a:p>
                </p:txBody>
              </p:sp>
              <p:sp>
                <p:nvSpPr>
                  <p:cNvPr id="13373" name="Freeform 61"/>
                  <p:cNvSpPr>
                    <a:spLocks/>
                  </p:cNvSpPr>
                  <p:nvPr/>
                </p:nvSpPr>
                <p:spPr bwMode="hidden">
                  <a:xfrm rot="1277471" flipH="1">
                    <a:off x="615" y="898"/>
                    <a:ext cx="662" cy="33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th-TH" sz="2800">
                      <a:solidFill>
                        <a:srgbClr val="FFCC00"/>
                      </a:solidFill>
                      <a:effectLst/>
                      <a:latin typeface="Arial" pitchFamily="34" charset="0"/>
                      <a:cs typeface="Angsana New" pitchFamily="18" charset="-34"/>
                    </a:endParaRPr>
                  </a:p>
                </p:txBody>
              </p:sp>
            </p:grpSp>
            <p:grpSp>
              <p:nvGrpSpPr>
                <p:cNvPr id="34867" name="Group 62"/>
                <p:cNvGrpSpPr>
                  <a:grpSpLocks/>
                </p:cNvGrpSpPr>
                <p:nvPr/>
              </p:nvGrpSpPr>
              <p:grpSpPr bwMode="auto"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13375" name="Freeform 63"/>
                  <p:cNvSpPr>
                    <a:spLocks/>
                  </p:cNvSpPr>
                  <p:nvPr/>
                </p:nvSpPr>
                <p:spPr bwMode="hidden">
                  <a:xfrm rot="2028410" flipH="1">
                    <a:off x="3679" y="438"/>
                    <a:ext cx="483" cy="8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th-TH" sz="2800">
                      <a:solidFill>
                        <a:srgbClr val="FFCC00"/>
                      </a:solidFill>
                      <a:effectLst/>
                      <a:latin typeface="Arial" pitchFamily="34" charset="0"/>
                      <a:cs typeface="Angsana New" pitchFamily="18" charset="-34"/>
                    </a:endParaRPr>
                  </a:p>
                </p:txBody>
              </p:sp>
              <p:sp>
                <p:nvSpPr>
                  <p:cNvPr id="13376" name="Freeform 64"/>
                  <p:cNvSpPr>
                    <a:spLocks/>
                  </p:cNvSpPr>
                  <p:nvPr/>
                </p:nvSpPr>
                <p:spPr bwMode="hidden">
                  <a:xfrm rot="2028410" flipH="1">
                    <a:off x="3472" y="228"/>
                    <a:ext cx="260" cy="131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th-TH" sz="2800">
                      <a:solidFill>
                        <a:srgbClr val="FFCC00"/>
                      </a:solidFill>
                      <a:effectLst/>
                      <a:latin typeface="Arial" pitchFamily="34" charset="0"/>
                      <a:cs typeface="Angsana New" pitchFamily="18" charset="-34"/>
                    </a:endParaRPr>
                  </a:p>
                </p:txBody>
              </p:sp>
            </p:grpSp>
            <p:grpSp>
              <p:nvGrpSpPr>
                <p:cNvPr id="34868" name="Group 65"/>
                <p:cNvGrpSpPr>
                  <a:grpSpLocks/>
                </p:cNvGrpSpPr>
                <p:nvPr/>
              </p:nvGrpSpPr>
              <p:grpSpPr bwMode="auto"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13378" name="Freeform 66"/>
                  <p:cNvSpPr>
                    <a:spLocks/>
                  </p:cNvSpPr>
                  <p:nvPr/>
                </p:nvSpPr>
                <p:spPr bwMode="hidden">
                  <a:xfrm rot="2664424" flipH="1">
                    <a:off x="3728" y="383"/>
                    <a:ext cx="490" cy="8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th-TH" sz="2800">
                      <a:solidFill>
                        <a:srgbClr val="FFCC00"/>
                      </a:solidFill>
                      <a:effectLst/>
                      <a:latin typeface="Arial" pitchFamily="34" charset="0"/>
                      <a:cs typeface="Angsana New" pitchFamily="18" charset="-34"/>
                    </a:endParaRPr>
                  </a:p>
                </p:txBody>
              </p:sp>
              <p:sp>
                <p:nvSpPr>
                  <p:cNvPr id="13379" name="Freeform 67"/>
                  <p:cNvSpPr>
                    <a:spLocks/>
                  </p:cNvSpPr>
                  <p:nvPr/>
                </p:nvSpPr>
                <p:spPr bwMode="hidden">
                  <a:xfrm rot="2664424" flipH="1">
                    <a:off x="3554" y="118"/>
                    <a:ext cx="263" cy="132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th-TH" sz="2800">
                      <a:solidFill>
                        <a:srgbClr val="FFCC00"/>
                      </a:solidFill>
                      <a:effectLst/>
                      <a:latin typeface="Arial" pitchFamily="34" charset="0"/>
                      <a:cs typeface="Angsana New" pitchFamily="18" charset="-34"/>
                    </a:endParaRPr>
                  </a:p>
                </p:txBody>
              </p:sp>
            </p:grpSp>
            <p:grpSp>
              <p:nvGrpSpPr>
                <p:cNvPr id="34869" name="Group 68"/>
                <p:cNvGrpSpPr>
                  <a:grpSpLocks/>
                </p:cNvGrpSpPr>
                <p:nvPr/>
              </p:nvGrpSpPr>
              <p:grpSpPr bwMode="auto"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13381" name="Freeform 69"/>
                  <p:cNvSpPr>
                    <a:spLocks/>
                  </p:cNvSpPr>
                  <p:nvPr/>
                </p:nvSpPr>
                <p:spPr bwMode="hidden">
                  <a:xfrm rot="3473776" flipH="1">
                    <a:off x="1752" y="958"/>
                    <a:ext cx="1101" cy="217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th-TH" sz="2800">
                      <a:solidFill>
                        <a:srgbClr val="FFCC00"/>
                      </a:solidFill>
                      <a:effectLst/>
                      <a:latin typeface="Arial" pitchFamily="34" charset="0"/>
                      <a:cs typeface="Angsana New" pitchFamily="18" charset="-34"/>
                    </a:endParaRPr>
                  </a:p>
                </p:txBody>
              </p:sp>
              <p:sp>
                <p:nvSpPr>
                  <p:cNvPr id="13382" name="Freeform 70"/>
                  <p:cNvSpPr>
                    <a:spLocks/>
                  </p:cNvSpPr>
                  <p:nvPr/>
                </p:nvSpPr>
                <p:spPr bwMode="hidden">
                  <a:xfrm rot="3473776" flipH="1">
                    <a:off x="1505" y="231"/>
                    <a:ext cx="591" cy="337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th-TH" sz="2800">
                      <a:solidFill>
                        <a:srgbClr val="FFCC00"/>
                      </a:solidFill>
                      <a:effectLst/>
                      <a:latin typeface="Arial" pitchFamily="34" charset="0"/>
                      <a:cs typeface="Angsana New" pitchFamily="18" charset="-34"/>
                    </a:endParaRPr>
                  </a:p>
                </p:txBody>
              </p:sp>
            </p:grpSp>
            <p:grpSp>
              <p:nvGrpSpPr>
                <p:cNvPr id="34870" name="Group 71"/>
                <p:cNvGrpSpPr>
                  <a:grpSpLocks/>
                </p:cNvGrpSpPr>
                <p:nvPr/>
              </p:nvGrpSpPr>
              <p:grpSpPr bwMode="auto"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13384" name="Freeform 72"/>
                  <p:cNvSpPr>
                    <a:spLocks/>
                  </p:cNvSpPr>
                  <p:nvPr/>
                </p:nvSpPr>
                <p:spPr bwMode="hidden">
                  <a:xfrm rot="4126480" flipH="1">
                    <a:off x="1937" y="919"/>
                    <a:ext cx="1049" cy="21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th-TH" sz="2800">
                      <a:solidFill>
                        <a:srgbClr val="FFCC00"/>
                      </a:solidFill>
                      <a:effectLst/>
                      <a:latin typeface="Arial" pitchFamily="34" charset="0"/>
                      <a:cs typeface="Angsana New" pitchFamily="18" charset="-34"/>
                    </a:endParaRPr>
                  </a:p>
                </p:txBody>
              </p:sp>
              <p:sp>
                <p:nvSpPr>
                  <p:cNvPr id="13385" name="Freeform 73"/>
                  <p:cNvSpPr>
                    <a:spLocks/>
                  </p:cNvSpPr>
                  <p:nvPr/>
                </p:nvSpPr>
                <p:spPr bwMode="hidden">
                  <a:xfrm rot="4126480" flipH="1">
                    <a:off x="1820" y="144"/>
                    <a:ext cx="570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th-TH" sz="2800">
                      <a:solidFill>
                        <a:srgbClr val="FFCC00"/>
                      </a:solidFill>
                      <a:effectLst/>
                      <a:latin typeface="Arial" pitchFamily="34" charset="0"/>
                      <a:cs typeface="Angsana New" pitchFamily="18" charset="-34"/>
                    </a:endParaRPr>
                  </a:p>
                </p:txBody>
              </p:sp>
            </p:grpSp>
            <p:grpSp>
              <p:nvGrpSpPr>
                <p:cNvPr id="34871" name="Group 74"/>
                <p:cNvGrpSpPr>
                  <a:grpSpLocks/>
                </p:cNvGrpSpPr>
                <p:nvPr/>
              </p:nvGrpSpPr>
              <p:grpSpPr bwMode="auto"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13387" name="Freeform 75"/>
                  <p:cNvSpPr>
                    <a:spLocks/>
                  </p:cNvSpPr>
                  <p:nvPr/>
                </p:nvSpPr>
                <p:spPr bwMode="hidden">
                  <a:xfrm rot="-1325434">
                    <a:off x="2811" y="1022"/>
                    <a:ext cx="1232" cy="21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th-TH" sz="2800">
                      <a:solidFill>
                        <a:srgbClr val="FFCC00"/>
                      </a:solidFill>
                      <a:effectLst/>
                      <a:latin typeface="Arial" pitchFamily="34" charset="0"/>
                      <a:cs typeface="Angsana New" pitchFamily="18" charset="-34"/>
                    </a:endParaRPr>
                  </a:p>
                </p:txBody>
              </p:sp>
              <p:sp>
                <p:nvSpPr>
                  <p:cNvPr id="13388" name="Freeform 76"/>
                  <p:cNvSpPr>
                    <a:spLocks/>
                  </p:cNvSpPr>
                  <p:nvPr/>
                </p:nvSpPr>
                <p:spPr bwMode="hidden">
                  <a:xfrm rot="-1325434">
                    <a:off x="4003" y="673"/>
                    <a:ext cx="653" cy="337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th-TH" sz="2800">
                      <a:solidFill>
                        <a:srgbClr val="FFCC00"/>
                      </a:solidFill>
                      <a:effectLst/>
                      <a:latin typeface="Arial" pitchFamily="34" charset="0"/>
                      <a:cs typeface="Angsana New" pitchFamily="18" charset="-34"/>
                    </a:endParaRPr>
                  </a:p>
                </p:txBody>
              </p:sp>
            </p:grpSp>
            <p:grpSp>
              <p:nvGrpSpPr>
                <p:cNvPr id="34872" name="Group 77"/>
                <p:cNvGrpSpPr>
                  <a:grpSpLocks/>
                </p:cNvGrpSpPr>
                <p:nvPr/>
              </p:nvGrpSpPr>
              <p:grpSpPr bwMode="auto"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13390" name="Freeform 78"/>
                  <p:cNvSpPr>
                    <a:spLocks/>
                  </p:cNvSpPr>
                  <p:nvPr/>
                </p:nvSpPr>
                <p:spPr bwMode="hidden">
                  <a:xfrm rot="-1921064">
                    <a:off x="2682" y="946"/>
                    <a:ext cx="1227" cy="21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th-TH" sz="2800">
                      <a:solidFill>
                        <a:srgbClr val="FFCC00"/>
                      </a:solidFill>
                      <a:effectLst/>
                      <a:latin typeface="Arial" pitchFamily="34" charset="0"/>
                      <a:cs typeface="Angsana New" pitchFamily="18" charset="-34"/>
                    </a:endParaRPr>
                  </a:p>
                </p:txBody>
              </p:sp>
              <p:sp>
                <p:nvSpPr>
                  <p:cNvPr id="13391" name="Freeform 79"/>
                  <p:cNvSpPr>
                    <a:spLocks/>
                  </p:cNvSpPr>
                  <p:nvPr/>
                </p:nvSpPr>
                <p:spPr bwMode="hidden">
                  <a:xfrm rot="-1921064">
                    <a:off x="3801" y="444"/>
                    <a:ext cx="652" cy="33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th-TH" sz="2800">
                      <a:solidFill>
                        <a:srgbClr val="FFCC00"/>
                      </a:solidFill>
                      <a:effectLst/>
                      <a:latin typeface="Arial" pitchFamily="34" charset="0"/>
                      <a:cs typeface="Angsana New" pitchFamily="18" charset="-34"/>
                    </a:endParaRPr>
                  </a:p>
                </p:txBody>
              </p:sp>
            </p:grpSp>
            <p:sp>
              <p:nvSpPr>
                <p:cNvPr id="13392" name="Freeform 80"/>
                <p:cNvSpPr>
                  <a:spLocks/>
                </p:cNvSpPr>
                <p:nvPr/>
              </p:nvSpPr>
              <p:spPr bwMode="hidden">
                <a:xfrm rot="4578755" flipH="1">
                  <a:off x="3968" y="372"/>
                  <a:ext cx="403" cy="57"/>
                </a:xfrm>
                <a:custGeom>
                  <a:avLst/>
                  <a:gdLst/>
                  <a:ahLst/>
                  <a:cxnLst>
                    <a:cxn ang="0">
                      <a:pos x="0" y="504"/>
                    </a:cxn>
                    <a:cxn ang="0">
                      <a:pos x="864" y="168"/>
                    </a:cxn>
                    <a:cxn ang="0">
                      <a:pos x="1776" y="24"/>
                    </a:cxn>
                    <a:cxn ang="0">
                      <a:pos x="2736" y="24"/>
                    </a:cxn>
                    <a:cxn ang="0">
                      <a:pos x="2720" y="103"/>
                    </a:cxn>
                    <a:cxn ang="0">
                      <a:pos x="1764" y="103"/>
                    </a:cxn>
                    <a:cxn ang="0">
                      <a:pos x="654" y="292"/>
                    </a:cxn>
                    <a:cxn ang="0">
                      <a:pos x="0" y="504"/>
                    </a:cxn>
                  </a:cxnLst>
                  <a:rect l="0" t="0" r="r" b="b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th-TH" sz="2800">
                    <a:solidFill>
                      <a:srgbClr val="FFCC00"/>
                    </a:solidFill>
                    <a:effectLst/>
                    <a:latin typeface="Arial" pitchFamily="34" charset="0"/>
                    <a:cs typeface="Angsana New" pitchFamily="18" charset="-34"/>
                  </a:endParaRPr>
                </a:p>
              </p:txBody>
            </p:sp>
            <p:sp>
              <p:nvSpPr>
                <p:cNvPr id="13393" name="Freeform 81"/>
                <p:cNvSpPr>
                  <a:spLocks/>
                </p:cNvSpPr>
                <p:nvPr/>
              </p:nvSpPr>
              <p:spPr bwMode="hidden">
                <a:xfrm rot="4578755" flipH="1">
                  <a:off x="3977" y="77"/>
                  <a:ext cx="216" cy="91"/>
                </a:xfrm>
                <a:custGeom>
                  <a:avLst/>
                  <a:gdLst/>
                  <a:ahLst/>
                  <a:cxnLst>
                    <a:cxn ang="0">
                      <a:pos x="5" y="8"/>
                    </a:cxn>
                    <a:cxn ang="0">
                      <a:pos x="485" y="56"/>
                    </a:cxn>
                    <a:cxn ang="0">
                      <a:pos x="1157" y="200"/>
                    </a:cxn>
                    <a:cxn ang="0">
                      <a:pos x="1611" y="432"/>
                    </a:cxn>
                    <a:cxn ang="0">
                      <a:pos x="1756" y="609"/>
                    </a:cxn>
                    <a:cxn ang="0">
                      <a:pos x="1689" y="787"/>
                    </a:cxn>
                    <a:cxn ang="0">
                      <a:pos x="1589" y="632"/>
                    </a:cxn>
                    <a:cxn ang="0">
                      <a:pos x="1389" y="454"/>
                    </a:cxn>
                    <a:cxn ang="0">
                      <a:pos x="1109" y="296"/>
                    </a:cxn>
                    <a:cxn ang="0">
                      <a:pos x="581" y="152"/>
                    </a:cxn>
                    <a:cxn ang="0">
                      <a:pos x="0" y="76"/>
                    </a:cxn>
                    <a:cxn ang="0">
                      <a:pos x="5" y="8"/>
                    </a:cxn>
                  </a:cxnLst>
                  <a:rect l="0" t="0" r="r" b="b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th-TH" sz="2800">
                    <a:solidFill>
                      <a:srgbClr val="FFCC00"/>
                    </a:solidFill>
                    <a:effectLst/>
                    <a:latin typeface="Arial" pitchFamily="34" charset="0"/>
                    <a:cs typeface="Angsana New" pitchFamily="18" charset="-34"/>
                  </a:endParaRPr>
                </a:p>
              </p:txBody>
            </p:sp>
            <p:grpSp>
              <p:nvGrpSpPr>
                <p:cNvPr id="34875" name="Group 82"/>
                <p:cNvGrpSpPr>
                  <a:grpSpLocks/>
                </p:cNvGrpSpPr>
                <p:nvPr/>
              </p:nvGrpSpPr>
              <p:grpSpPr bwMode="auto"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13395" name="Freeform 83"/>
                  <p:cNvSpPr>
                    <a:spLocks/>
                  </p:cNvSpPr>
                  <p:nvPr/>
                </p:nvSpPr>
                <p:spPr bwMode="hidden">
                  <a:xfrm rot="-3857755">
                    <a:off x="2367" y="931"/>
                    <a:ext cx="1052" cy="18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th-TH" sz="2800">
                      <a:solidFill>
                        <a:srgbClr val="FFCC00"/>
                      </a:solidFill>
                      <a:effectLst/>
                      <a:latin typeface="Arial" pitchFamily="34" charset="0"/>
                      <a:cs typeface="Angsana New" pitchFamily="18" charset="-34"/>
                    </a:endParaRPr>
                  </a:p>
                </p:txBody>
              </p:sp>
              <p:sp>
                <p:nvSpPr>
                  <p:cNvPr id="13396" name="Freeform 84"/>
                  <p:cNvSpPr>
                    <a:spLocks/>
                  </p:cNvSpPr>
                  <p:nvPr/>
                </p:nvSpPr>
                <p:spPr bwMode="hidden">
                  <a:xfrm rot="-3857755">
                    <a:off x="3013" y="180"/>
                    <a:ext cx="566" cy="28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th-TH" sz="2800">
                      <a:solidFill>
                        <a:srgbClr val="FFCC00"/>
                      </a:solidFill>
                      <a:effectLst/>
                      <a:latin typeface="Arial" pitchFamily="34" charset="0"/>
                      <a:cs typeface="Angsana New" pitchFamily="18" charset="-34"/>
                    </a:endParaRPr>
                  </a:p>
                </p:txBody>
              </p:sp>
            </p:grpSp>
            <p:grpSp>
              <p:nvGrpSpPr>
                <p:cNvPr id="34876" name="Group 85"/>
                <p:cNvGrpSpPr>
                  <a:grpSpLocks/>
                </p:cNvGrpSpPr>
                <p:nvPr/>
              </p:nvGrpSpPr>
              <p:grpSpPr bwMode="auto"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13398" name="Freeform 86"/>
                  <p:cNvSpPr>
                    <a:spLocks/>
                  </p:cNvSpPr>
                  <p:nvPr/>
                </p:nvSpPr>
                <p:spPr bwMode="hidden">
                  <a:xfrm rot="-2777260">
                    <a:off x="2493" y="915"/>
                    <a:ext cx="1154" cy="270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th-TH" sz="2800">
                      <a:solidFill>
                        <a:srgbClr val="FFCC00"/>
                      </a:solidFill>
                      <a:effectLst/>
                      <a:latin typeface="Arial" pitchFamily="34" charset="0"/>
                      <a:cs typeface="Angsana New" pitchFamily="18" charset="-34"/>
                    </a:endParaRPr>
                  </a:p>
                </p:txBody>
              </p:sp>
              <p:sp>
                <p:nvSpPr>
                  <p:cNvPr id="13399" name="Freeform 87"/>
                  <p:cNvSpPr>
                    <a:spLocks/>
                  </p:cNvSpPr>
                  <p:nvPr/>
                </p:nvSpPr>
                <p:spPr bwMode="hidden">
                  <a:xfrm rot="-2777260">
                    <a:off x="3431" y="262"/>
                    <a:ext cx="619" cy="422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th-TH" sz="2800">
                      <a:solidFill>
                        <a:srgbClr val="FFCC00"/>
                      </a:solidFill>
                      <a:effectLst/>
                      <a:latin typeface="Arial" pitchFamily="34" charset="0"/>
                      <a:cs typeface="Angsana New" pitchFamily="18" charset="-34"/>
                    </a:endParaRPr>
                  </a:p>
                </p:txBody>
              </p:sp>
            </p:grpSp>
            <p:grpSp>
              <p:nvGrpSpPr>
                <p:cNvPr id="34877" name="Group 88"/>
                <p:cNvGrpSpPr>
                  <a:grpSpLocks/>
                </p:cNvGrpSpPr>
                <p:nvPr/>
              </p:nvGrpSpPr>
              <p:grpSpPr bwMode="auto"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13401" name="Freeform 89"/>
                  <p:cNvSpPr>
                    <a:spLocks/>
                  </p:cNvSpPr>
                  <p:nvPr/>
                </p:nvSpPr>
                <p:spPr bwMode="hidden">
                  <a:xfrm rot="-4903748">
                    <a:off x="2297" y="959"/>
                    <a:ext cx="954" cy="87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th-TH" sz="2800">
                      <a:solidFill>
                        <a:srgbClr val="FFCC00"/>
                      </a:solidFill>
                      <a:effectLst/>
                      <a:latin typeface="Arial" pitchFamily="34" charset="0"/>
                      <a:cs typeface="Angsana New" pitchFamily="18" charset="-34"/>
                    </a:endParaRPr>
                  </a:p>
                </p:txBody>
              </p:sp>
              <p:sp>
                <p:nvSpPr>
                  <p:cNvPr id="13402" name="Freeform 90"/>
                  <p:cNvSpPr>
                    <a:spLocks/>
                  </p:cNvSpPr>
                  <p:nvPr/>
                </p:nvSpPr>
                <p:spPr bwMode="hidden">
                  <a:xfrm rot="-4903748">
                    <a:off x="2650" y="222"/>
                    <a:ext cx="511" cy="133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th-TH" sz="2800">
                      <a:solidFill>
                        <a:srgbClr val="FFCC00"/>
                      </a:solidFill>
                      <a:effectLst/>
                      <a:latin typeface="Arial" pitchFamily="34" charset="0"/>
                      <a:cs typeface="Angsana New" pitchFamily="18" charset="-34"/>
                    </a:endParaRPr>
                  </a:p>
                </p:txBody>
              </p:sp>
            </p:grpSp>
            <p:grpSp>
              <p:nvGrpSpPr>
                <p:cNvPr id="34878" name="Group 91"/>
                <p:cNvGrpSpPr>
                  <a:grpSpLocks/>
                </p:cNvGrpSpPr>
                <p:nvPr/>
              </p:nvGrpSpPr>
              <p:grpSpPr bwMode="auto"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13404" name="Freeform 92"/>
                  <p:cNvSpPr>
                    <a:spLocks/>
                  </p:cNvSpPr>
                  <p:nvPr/>
                </p:nvSpPr>
                <p:spPr bwMode="hidden">
                  <a:xfrm rot="18335692" flipH="1">
                    <a:off x="1009" y="2474"/>
                    <a:ext cx="1724" cy="313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th-TH" sz="2800">
                      <a:solidFill>
                        <a:srgbClr val="FFCC00"/>
                      </a:solidFill>
                      <a:effectLst/>
                      <a:latin typeface="Arial" pitchFamily="34" charset="0"/>
                      <a:cs typeface="Angsana New" pitchFamily="18" charset="-34"/>
                    </a:endParaRPr>
                  </a:p>
                </p:txBody>
              </p:sp>
              <p:sp>
                <p:nvSpPr>
                  <p:cNvPr id="13405" name="Freeform 93"/>
                  <p:cNvSpPr>
                    <a:spLocks/>
                  </p:cNvSpPr>
                  <p:nvPr/>
                </p:nvSpPr>
                <p:spPr bwMode="hidden">
                  <a:xfrm rot="18335692" flipH="1">
                    <a:off x="725" y="3500"/>
                    <a:ext cx="925" cy="48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th-TH" sz="2800">
                      <a:solidFill>
                        <a:srgbClr val="FFCC00"/>
                      </a:solidFill>
                      <a:effectLst/>
                      <a:latin typeface="Arial" pitchFamily="34" charset="0"/>
                      <a:cs typeface="Angsana New" pitchFamily="18" charset="-34"/>
                    </a:endParaRPr>
                  </a:p>
                </p:txBody>
              </p:sp>
            </p:grpSp>
            <p:grpSp>
              <p:nvGrpSpPr>
                <p:cNvPr id="34879" name="Group 94"/>
                <p:cNvGrpSpPr>
                  <a:grpSpLocks/>
                </p:cNvGrpSpPr>
                <p:nvPr/>
              </p:nvGrpSpPr>
              <p:grpSpPr bwMode="auto"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13407" name="Freeform 95"/>
                  <p:cNvSpPr>
                    <a:spLocks/>
                  </p:cNvSpPr>
                  <p:nvPr/>
                </p:nvSpPr>
                <p:spPr bwMode="hidden">
                  <a:xfrm rot="17542885" flipH="1">
                    <a:off x="1268" y="2577"/>
                    <a:ext cx="1594" cy="313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th-TH" sz="2800">
                      <a:solidFill>
                        <a:srgbClr val="FFCC00"/>
                      </a:solidFill>
                      <a:effectLst/>
                      <a:latin typeface="Arial" pitchFamily="34" charset="0"/>
                      <a:cs typeface="Angsana New" pitchFamily="18" charset="-34"/>
                    </a:endParaRPr>
                  </a:p>
                </p:txBody>
              </p:sp>
              <p:sp>
                <p:nvSpPr>
                  <p:cNvPr id="13408" name="Freeform 96"/>
                  <p:cNvSpPr>
                    <a:spLocks/>
                  </p:cNvSpPr>
                  <p:nvPr/>
                </p:nvSpPr>
                <p:spPr bwMode="hidden">
                  <a:xfrm rot="17542885" flipH="1">
                    <a:off x="1278" y="3630"/>
                    <a:ext cx="845" cy="48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th-TH" sz="2800">
                      <a:solidFill>
                        <a:srgbClr val="FFCC00"/>
                      </a:solidFill>
                      <a:effectLst/>
                      <a:latin typeface="Arial" pitchFamily="34" charset="0"/>
                      <a:cs typeface="Angsana New" pitchFamily="18" charset="-34"/>
                    </a:endParaRPr>
                  </a:p>
                </p:txBody>
              </p:sp>
            </p:grpSp>
            <p:grpSp>
              <p:nvGrpSpPr>
                <p:cNvPr id="34880" name="Group 97"/>
                <p:cNvGrpSpPr>
                  <a:grpSpLocks/>
                </p:cNvGrpSpPr>
                <p:nvPr/>
              </p:nvGrpSpPr>
              <p:grpSpPr bwMode="auto"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13410" name="Freeform 98"/>
                  <p:cNvSpPr>
                    <a:spLocks/>
                  </p:cNvSpPr>
                  <p:nvPr/>
                </p:nvSpPr>
                <p:spPr bwMode="hidden">
                  <a:xfrm rot="16782062" flipH="1">
                    <a:off x="1428" y="2682"/>
                    <a:ext cx="1712" cy="30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th-TH" sz="2800">
                      <a:solidFill>
                        <a:srgbClr val="FFCC00"/>
                      </a:solidFill>
                      <a:effectLst/>
                      <a:latin typeface="Arial" pitchFamily="34" charset="0"/>
                      <a:cs typeface="Angsana New" pitchFamily="18" charset="-34"/>
                    </a:endParaRPr>
                  </a:p>
                </p:txBody>
              </p:sp>
              <p:sp>
                <p:nvSpPr>
                  <p:cNvPr id="13411" name="Freeform 99"/>
                  <p:cNvSpPr>
                    <a:spLocks/>
                  </p:cNvSpPr>
                  <p:nvPr/>
                </p:nvSpPr>
                <p:spPr bwMode="hidden">
                  <a:xfrm rot="16782062" flipH="1">
                    <a:off x="1720" y="3887"/>
                    <a:ext cx="917" cy="471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th-TH" sz="2800">
                      <a:solidFill>
                        <a:srgbClr val="FFCC00"/>
                      </a:solidFill>
                      <a:effectLst/>
                      <a:latin typeface="Arial" pitchFamily="34" charset="0"/>
                      <a:cs typeface="Angsana New" pitchFamily="18" charset="-34"/>
                    </a:endParaRPr>
                  </a:p>
                </p:txBody>
              </p:sp>
            </p:grpSp>
            <p:grpSp>
              <p:nvGrpSpPr>
                <p:cNvPr id="34881" name="Group 100"/>
                <p:cNvGrpSpPr>
                  <a:grpSpLocks/>
                </p:cNvGrpSpPr>
                <p:nvPr/>
              </p:nvGrpSpPr>
              <p:grpSpPr bwMode="auto"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13413" name="Freeform 101"/>
                  <p:cNvSpPr>
                    <a:spLocks/>
                  </p:cNvSpPr>
                  <p:nvPr/>
                </p:nvSpPr>
                <p:spPr bwMode="hidden">
                  <a:xfrm rot="3144576">
                    <a:off x="2627" y="2423"/>
                    <a:ext cx="1723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th-TH" sz="2800">
                      <a:solidFill>
                        <a:srgbClr val="FFCC00"/>
                      </a:solidFill>
                      <a:effectLst/>
                      <a:latin typeface="Arial" pitchFamily="34" charset="0"/>
                      <a:cs typeface="Angsana New" pitchFamily="18" charset="-34"/>
                    </a:endParaRPr>
                  </a:p>
                </p:txBody>
              </p:sp>
              <p:sp>
                <p:nvSpPr>
                  <p:cNvPr id="13414" name="Freeform 102"/>
                  <p:cNvSpPr>
                    <a:spLocks/>
                  </p:cNvSpPr>
                  <p:nvPr/>
                </p:nvSpPr>
                <p:spPr bwMode="hidden">
                  <a:xfrm rot="3144576">
                    <a:off x="3752" y="3435"/>
                    <a:ext cx="925" cy="491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th-TH" sz="2800">
                      <a:solidFill>
                        <a:srgbClr val="FFCC00"/>
                      </a:solidFill>
                      <a:effectLst/>
                      <a:latin typeface="Arial" pitchFamily="34" charset="0"/>
                      <a:cs typeface="Angsana New" pitchFamily="18" charset="-34"/>
                    </a:endParaRPr>
                  </a:p>
                </p:txBody>
              </p:sp>
            </p:grpSp>
            <p:grpSp>
              <p:nvGrpSpPr>
                <p:cNvPr id="34882" name="Group 103"/>
                <p:cNvGrpSpPr>
                  <a:grpSpLocks/>
                </p:cNvGrpSpPr>
                <p:nvPr/>
              </p:nvGrpSpPr>
              <p:grpSpPr bwMode="auto"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13416" name="Freeform 104"/>
                  <p:cNvSpPr>
                    <a:spLocks/>
                  </p:cNvSpPr>
                  <p:nvPr/>
                </p:nvSpPr>
                <p:spPr bwMode="hidden">
                  <a:xfrm rot="3745735">
                    <a:off x="2506" y="2530"/>
                    <a:ext cx="1649" cy="299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th-TH" sz="2800">
                      <a:solidFill>
                        <a:srgbClr val="FFCC00"/>
                      </a:solidFill>
                      <a:effectLst/>
                      <a:latin typeface="Arial" pitchFamily="34" charset="0"/>
                      <a:cs typeface="Angsana New" pitchFamily="18" charset="-34"/>
                    </a:endParaRPr>
                  </a:p>
                </p:txBody>
              </p:sp>
              <p:sp>
                <p:nvSpPr>
                  <p:cNvPr id="13417" name="Freeform 105"/>
                  <p:cNvSpPr>
                    <a:spLocks/>
                  </p:cNvSpPr>
                  <p:nvPr/>
                </p:nvSpPr>
                <p:spPr bwMode="hidden">
                  <a:xfrm rot="3745735">
                    <a:off x="3387" y="3603"/>
                    <a:ext cx="885" cy="46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th-TH" sz="2800">
                      <a:solidFill>
                        <a:srgbClr val="FFCC00"/>
                      </a:solidFill>
                      <a:effectLst/>
                      <a:latin typeface="Arial" pitchFamily="34" charset="0"/>
                      <a:cs typeface="Angsana New" pitchFamily="18" charset="-34"/>
                    </a:endParaRPr>
                  </a:p>
                </p:txBody>
              </p:sp>
            </p:grpSp>
            <p:grpSp>
              <p:nvGrpSpPr>
                <p:cNvPr id="34883" name="Group 106"/>
                <p:cNvGrpSpPr>
                  <a:grpSpLocks/>
                </p:cNvGrpSpPr>
                <p:nvPr/>
              </p:nvGrpSpPr>
              <p:grpSpPr bwMode="auto"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13419" name="Freeform 107"/>
                  <p:cNvSpPr>
                    <a:spLocks/>
                  </p:cNvSpPr>
                  <p:nvPr/>
                </p:nvSpPr>
                <p:spPr bwMode="hidden">
                  <a:xfrm rot="4286818">
                    <a:off x="2328" y="2650"/>
                    <a:ext cx="1600" cy="24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th-TH" sz="2800">
                      <a:solidFill>
                        <a:srgbClr val="FFCC00"/>
                      </a:solidFill>
                      <a:effectLst/>
                      <a:latin typeface="Arial" pitchFamily="34" charset="0"/>
                      <a:cs typeface="Angsana New" pitchFamily="18" charset="-34"/>
                    </a:endParaRPr>
                  </a:p>
                </p:txBody>
              </p:sp>
              <p:sp>
                <p:nvSpPr>
                  <p:cNvPr id="13420" name="Freeform 108"/>
                  <p:cNvSpPr>
                    <a:spLocks/>
                  </p:cNvSpPr>
                  <p:nvPr/>
                </p:nvSpPr>
                <p:spPr bwMode="hidden">
                  <a:xfrm rot="4286818">
                    <a:off x="3003" y="3736"/>
                    <a:ext cx="857" cy="38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th-TH" sz="2800">
                      <a:solidFill>
                        <a:srgbClr val="FFCC00"/>
                      </a:solidFill>
                      <a:effectLst/>
                      <a:latin typeface="Arial" pitchFamily="34" charset="0"/>
                      <a:cs typeface="Angsana New" pitchFamily="18" charset="-34"/>
                    </a:endParaRPr>
                  </a:p>
                </p:txBody>
              </p:sp>
            </p:grpSp>
            <p:grpSp>
              <p:nvGrpSpPr>
                <p:cNvPr id="34884" name="Group 109"/>
                <p:cNvGrpSpPr>
                  <a:grpSpLocks/>
                </p:cNvGrpSpPr>
                <p:nvPr/>
              </p:nvGrpSpPr>
              <p:grpSpPr bwMode="auto"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13422" name="Freeform 110"/>
                  <p:cNvSpPr>
                    <a:spLocks/>
                  </p:cNvSpPr>
                  <p:nvPr/>
                </p:nvSpPr>
                <p:spPr bwMode="hidden">
                  <a:xfrm rot="4898956">
                    <a:off x="2213" y="2706"/>
                    <a:ext cx="1460" cy="247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th-TH" sz="2800">
                      <a:solidFill>
                        <a:srgbClr val="FFCC00"/>
                      </a:solidFill>
                      <a:effectLst/>
                      <a:latin typeface="Arial" pitchFamily="34" charset="0"/>
                      <a:cs typeface="Angsana New" pitchFamily="18" charset="-34"/>
                    </a:endParaRPr>
                  </a:p>
                </p:txBody>
              </p:sp>
              <p:sp>
                <p:nvSpPr>
                  <p:cNvPr id="13423" name="Freeform 111"/>
                  <p:cNvSpPr>
                    <a:spLocks/>
                  </p:cNvSpPr>
                  <p:nvPr/>
                </p:nvSpPr>
                <p:spPr bwMode="hidden">
                  <a:xfrm rot="4898956">
                    <a:off x="2637" y="3721"/>
                    <a:ext cx="789" cy="38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th-TH" sz="2800">
                      <a:solidFill>
                        <a:srgbClr val="FFCC00"/>
                      </a:solidFill>
                      <a:effectLst/>
                      <a:latin typeface="Arial" pitchFamily="34" charset="0"/>
                      <a:cs typeface="Angsana New" pitchFamily="18" charset="-34"/>
                    </a:endParaRPr>
                  </a:p>
                </p:txBody>
              </p:sp>
            </p:grpSp>
            <p:grpSp>
              <p:nvGrpSpPr>
                <p:cNvPr id="34885" name="Group 112"/>
                <p:cNvGrpSpPr>
                  <a:grpSpLocks/>
                </p:cNvGrpSpPr>
                <p:nvPr/>
              </p:nvGrpSpPr>
              <p:grpSpPr bwMode="auto"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13425" name="Freeform 113"/>
                  <p:cNvSpPr>
                    <a:spLocks/>
                  </p:cNvSpPr>
                  <p:nvPr/>
                </p:nvSpPr>
                <p:spPr bwMode="hidden">
                  <a:xfrm rot="5755659">
                    <a:off x="1903" y="2758"/>
                    <a:ext cx="1432" cy="18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th-TH" sz="2800">
                      <a:solidFill>
                        <a:srgbClr val="FFCC00"/>
                      </a:solidFill>
                      <a:effectLst/>
                      <a:latin typeface="Arial" pitchFamily="34" charset="0"/>
                      <a:cs typeface="Angsana New" pitchFamily="18" charset="-34"/>
                    </a:endParaRPr>
                  </a:p>
                </p:txBody>
              </p:sp>
              <p:sp>
                <p:nvSpPr>
                  <p:cNvPr id="13426" name="Freeform 114"/>
                  <p:cNvSpPr>
                    <a:spLocks/>
                  </p:cNvSpPr>
                  <p:nvPr/>
                </p:nvSpPr>
                <p:spPr bwMode="hidden">
                  <a:xfrm rot="5755659">
                    <a:off x="2051" y="3778"/>
                    <a:ext cx="767" cy="294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th-TH" sz="2800">
                      <a:solidFill>
                        <a:srgbClr val="FFCC00"/>
                      </a:solidFill>
                      <a:effectLst/>
                      <a:latin typeface="Arial" pitchFamily="34" charset="0"/>
                      <a:cs typeface="Angsana New" pitchFamily="18" charset="-34"/>
                    </a:endParaRPr>
                  </a:p>
                </p:txBody>
              </p:sp>
            </p:grpSp>
          </p:grpSp>
          <p:sp>
            <p:nvSpPr>
              <p:cNvPr id="13427" name="Freeform 115"/>
              <p:cNvSpPr>
                <a:spLocks/>
              </p:cNvSpPr>
              <p:nvPr/>
            </p:nvSpPr>
            <p:spPr bwMode="hidden">
              <a:xfrm flipH="1">
                <a:off x="3873" y="934"/>
                <a:ext cx="190" cy="580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h-TH" sz="2800">
                  <a:solidFill>
                    <a:srgbClr val="FFCC00"/>
                  </a:solidFill>
                  <a:effectLst/>
                  <a:latin typeface="Arial" pitchFamily="34" charset="0"/>
                  <a:cs typeface="Angsana New" pitchFamily="18" charset="-34"/>
                </a:endParaRPr>
              </a:p>
            </p:txBody>
          </p:sp>
          <p:sp>
            <p:nvSpPr>
              <p:cNvPr id="13428" name="Arc 116"/>
              <p:cNvSpPr>
                <a:spLocks/>
              </p:cNvSpPr>
              <p:nvPr/>
            </p:nvSpPr>
            <p:spPr bwMode="hidden">
              <a:xfrm flipH="1">
                <a:off x="3527" y="725"/>
                <a:ext cx="832" cy="900"/>
              </a:xfrm>
              <a:custGeom>
                <a:avLst/>
                <a:gdLst>
                  <a:gd name="G0" fmla="+- 0 0 0"/>
                  <a:gd name="G1" fmla="+- 20897 0 0"/>
                  <a:gd name="G2" fmla="+- 21600 0 0"/>
                  <a:gd name="T0" fmla="*/ 5467 w 21600"/>
                  <a:gd name="T1" fmla="*/ 0 h 21602"/>
                  <a:gd name="T2" fmla="*/ 21589 w 21600"/>
                  <a:gd name="T3" fmla="*/ 21602 h 21602"/>
                  <a:gd name="T4" fmla="*/ 0 w 21600"/>
                  <a:gd name="T5" fmla="*/ 20897 h 21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h-TH" sz="2800">
                  <a:solidFill>
                    <a:srgbClr val="FFCC00"/>
                  </a:solidFill>
                  <a:effectLst/>
                  <a:latin typeface="Arial" pitchFamily="34" charset="0"/>
                  <a:cs typeface="Angsana New" pitchFamily="18" charset="-34"/>
                </a:endParaRPr>
              </a:p>
            </p:txBody>
          </p:sp>
          <p:sp>
            <p:nvSpPr>
              <p:cNvPr id="13429" name="Arc 117"/>
              <p:cNvSpPr>
                <a:spLocks/>
              </p:cNvSpPr>
              <p:nvPr/>
            </p:nvSpPr>
            <p:spPr bwMode="hidden">
              <a:xfrm flipV="1">
                <a:off x="4278" y="179"/>
                <a:ext cx="1007" cy="802"/>
              </a:xfrm>
              <a:custGeom>
                <a:avLst/>
                <a:gdLst>
                  <a:gd name="G0" fmla="+- 17826 0 0"/>
                  <a:gd name="G1" fmla="+- 0 0 0"/>
                  <a:gd name="G2" fmla="+- 21600 0 0"/>
                  <a:gd name="T0" fmla="*/ 36729 w 36729"/>
                  <a:gd name="T1" fmla="*/ 10451 h 21600"/>
                  <a:gd name="T2" fmla="*/ 0 w 36729"/>
                  <a:gd name="T3" fmla="*/ 12197 h 21600"/>
                  <a:gd name="T4" fmla="*/ 17826 w 36729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6729" h="21600" fill="none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h-TH" sz="2800">
                  <a:solidFill>
                    <a:srgbClr val="FFCC00"/>
                  </a:solidFill>
                  <a:effectLst/>
                  <a:latin typeface="Arial" pitchFamily="34" charset="0"/>
                  <a:cs typeface="Angsana New" pitchFamily="18" charset="-34"/>
                </a:endParaRPr>
              </a:p>
            </p:txBody>
          </p:sp>
          <p:sp>
            <p:nvSpPr>
              <p:cNvPr id="13430" name="Arc 118"/>
              <p:cNvSpPr>
                <a:spLocks/>
              </p:cNvSpPr>
              <p:nvPr/>
            </p:nvSpPr>
            <p:spPr bwMode="hidden">
              <a:xfrm flipH="1">
                <a:off x="3612" y="580"/>
                <a:ext cx="485" cy="933"/>
              </a:xfrm>
              <a:custGeom>
                <a:avLst/>
                <a:gdLst>
                  <a:gd name="G0" fmla="+- 7340 0 0"/>
                  <a:gd name="G1" fmla="+- 21600 0 0"/>
                  <a:gd name="G2" fmla="+- 21600 0 0"/>
                  <a:gd name="T0" fmla="*/ 0 w 28940"/>
                  <a:gd name="T1" fmla="*/ 1285 h 22305"/>
                  <a:gd name="T2" fmla="*/ 28929 w 28940"/>
                  <a:gd name="T3" fmla="*/ 22305 h 22305"/>
                  <a:gd name="T4" fmla="*/ 7340 w 28940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h-TH" sz="2800">
                  <a:solidFill>
                    <a:srgbClr val="FFCC00"/>
                  </a:solidFill>
                  <a:effectLst/>
                  <a:latin typeface="Arial" pitchFamily="34" charset="0"/>
                  <a:cs typeface="Angsana New" pitchFamily="18" charset="-34"/>
                </a:endParaRPr>
              </a:p>
            </p:txBody>
          </p:sp>
          <p:sp>
            <p:nvSpPr>
              <p:cNvPr id="13431" name="Arc 119"/>
              <p:cNvSpPr>
                <a:spLocks/>
              </p:cNvSpPr>
              <p:nvPr/>
            </p:nvSpPr>
            <p:spPr bwMode="hidden">
              <a:xfrm flipH="1">
                <a:off x="3267" y="628"/>
                <a:ext cx="791" cy="928"/>
              </a:xfrm>
              <a:custGeom>
                <a:avLst/>
                <a:gdLst>
                  <a:gd name="G0" fmla="+- 8873 0 0"/>
                  <a:gd name="G1" fmla="+- 21600 0 0"/>
                  <a:gd name="G2" fmla="+- 21600 0 0"/>
                  <a:gd name="T0" fmla="*/ 0 w 30473"/>
                  <a:gd name="T1" fmla="*/ 1907 h 22305"/>
                  <a:gd name="T2" fmla="*/ 30462 w 30473"/>
                  <a:gd name="T3" fmla="*/ 22305 h 22305"/>
                  <a:gd name="T4" fmla="*/ 8873 w 30473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0473" h="22305" fill="none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h-TH" sz="2800">
                  <a:solidFill>
                    <a:srgbClr val="FFCC00"/>
                  </a:solidFill>
                  <a:effectLst/>
                  <a:latin typeface="Arial" pitchFamily="34" charset="0"/>
                  <a:cs typeface="Angsana New" pitchFamily="18" charset="-34"/>
                </a:endParaRPr>
              </a:p>
            </p:txBody>
          </p:sp>
          <p:sp>
            <p:nvSpPr>
              <p:cNvPr id="13432" name="Arc 120"/>
              <p:cNvSpPr>
                <a:spLocks/>
              </p:cNvSpPr>
              <p:nvPr/>
            </p:nvSpPr>
            <p:spPr bwMode="hidden">
              <a:xfrm flipH="1">
                <a:off x="3197" y="458"/>
                <a:ext cx="932" cy="933"/>
              </a:xfrm>
              <a:custGeom>
                <a:avLst/>
                <a:gdLst>
                  <a:gd name="G0" fmla="+- 12855 0 0"/>
                  <a:gd name="G1" fmla="+- 21600 0 0"/>
                  <a:gd name="G2" fmla="+- 21600 0 0"/>
                  <a:gd name="T0" fmla="*/ 0 w 34455"/>
                  <a:gd name="T1" fmla="*/ 4241 h 22305"/>
                  <a:gd name="T2" fmla="*/ 34444 w 34455"/>
                  <a:gd name="T3" fmla="*/ 22305 h 22305"/>
                  <a:gd name="T4" fmla="*/ 12855 w 34455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h-TH" sz="2800">
                  <a:solidFill>
                    <a:srgbClr val="FFCC00"/>
                  </a:solidFill>
                  <a:effectLst/>
                  <a:latin typeface="Arial" pitchFamily="34" charset="0"/>
                  <a:cs typeface="Angsana New" pitchFamily="18" charset="-34"/>
                </a:endParaRPr>
              </a:p>
            </p:txBody>
          </p:sp>
          <p:sp>
            <p:nvSpPr>
              <p:cNvPr id="13433" name="Arc 121"/>
              <p:cNvSpPr>
                <a:spLocks/>
              </p:cNvSpPr>
              <p:nvPr/>
            </p:nvSpPr>
            <p:spPr bwMode="hidden">
              <a:xfrm>
                <a:off x="4229" y="589"/>
                <a:ext cx="149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h-TH" sz="2800">
                  <a:solidFill>
                    <a:srgbClr val="FFCC00"/>
                  </a:solidFill>
                  <a:effectLst/>
                  <a:latin typeface="Arial" pitchFamily="34" charset="0"/>
                  <a:cs typeface="Angsana New" pitchFamily="18" charset="-34"/>
                </a:endParaRPr>
              </a:p>
            </p:txBody>
          </p:sp>
          <p:sp>
            <p:nvSpPr>
              <p:cNvPr id="13434" name="Arc 122"/>
              <p:cNvSpPr>
                <a:spLocks/>
              </p:cNvSpPr>
              <p:nvPr/>
            </p:nvSpPr>
            <p:spPr bwMode="hidden">
              <a:xfrm>
                <a:off x="4269" y="585"/>
                <a:ext cx="393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h-TH" sz="2800">
                  <a:solidFill>
                    <a:srgbClr val="FFCC00"/>
                  </a:solidFill>
                  <a:effectLst/>
                  <a:latin typeface="Arial" pitchFamily="34" charset="0"/>
                  <a:cs typeface="Angsana New" pitchFamily="18" charset="-34"/>
                </a:endParaRPr>
              </a:p>
            </p:txBody>
          </p:sp>
          <p:sp>
            <p:nvSpPr>
              <p:cNvPr id="13435" name="Arc 123"/>
              <p:cNvSpPr>
                <a:spLocks/>
              </p:cNvSpPr>
              <p:nvPr/>
            </p:nvSpPr>
            <p:spPr bwMode="hidden">
              <a:xfrm>
                <a:off x="4302" y="463"/>
                <a:ext cx="558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h-TH" sz="2800">
                  <a:solidFill>
                    <a:srgbClr val="FFCC00"/>
                  </a:solidFill>
                  <a:effectLst/>
                  <a:latin typeface="Arial" pitchFamily="34" charset="0"/>
                  <a:cs typeface="Angsana New" pitchFamily="18" charset="-34"/>
                </a:endParaRPr>
              </a:p>
            </p:txBody>
          </p:sp>
          <p:sp>
            <p:nvSpPr>
              <p:cNvPr id="13436" name="Freeform 124"/>
              <p:cNvSpPr>
                <a:spLocks/>
              </p:cNvSpPr>
              <p:nvPr/>
            </p:nvSpPr>
            <p:spPr bwMode="hidden">
              <a:xfrm>
                <a:off x="4410" y="1033"/>
                <a:ext cx="188" cy="580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h-TH" sz="2800">
                  <a:solidFill>
                    <a:srgbClr val="FFCC00"/>
                  </a:solidFill>
                  <a:effectLst/>
                  <a:latin typeface="Arial" pitchFamily="34" charset="0"/>
                  <a:cs typeface="Angsana New" pitchFamily="18" charset="-34"/>
                </a:endParaRPr>
              </a:p>
            </p:txBody>
          </p:sp>
          <p:sp>
            <p:nvSpPr>
              <p:cNvPr id="13437" name="Freeform 125"/>
              <p:cNvSpPr>
                <a:spLocks/>
              </p:cNvSpPr>
              <p:nvPr/>
            </p:nvSpPr>
            <p:spPr bwMode="hidden">
              <a:xfrm rot="19660755" flipV="1">
                <a:off x="4114" y="843"/>
                <a:ext cx="171" cy="326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h-TH" sz="2800">
                  <a:solidFill>
                    <a:srgbClr val="FFCC00"/>
                  </a:solidFill>
                  <a:effectLst/>
                  <a:latin typeface="Arial" pitchFamily="34" charset="0"/>
                  <a:cs typeface="Angsana New" pitchFamily="18" charset="-34"/>
                </a:endParaRPr>
              </a:p>
            </p:txBody>
          </p:sp>
          <p:sp>
            <p:nvSpPr>
              <p:cNvPr id="13438" name="Arc 126"/>
              <p:cNvSpPr>
                <a:spLocks/>
              </p:cNvSpPr>
              <p:nvPr/>
            </p:nvSpPr>
            <p:spPr bwMode="hidden">
              <a:xfrm flipH="1">
                <a:off x="3144" y="319"/>
                <a:ext cx="996" cy="933"/>
              </a:xfrm>
              <a:custGeom>
                <a:avLst/>
                <a:gdLst>
                  <a:gd name="G0" fmla="+- 15230 0 0"/>
                  <a:gd name="G1" fmla="+- 21600 0 0"/>
                  <a:gd name="G2" fmla="+- 21600 0 0"/>
                  <a:gd name="T0" fmla="*/ 0 w 36830"/>
                  <a:gd name="T1" fmla="*/ 6283 h 22305"/>
                  <a:gd name="T2" fmla="*/ 36819 w 36830"/>
                  <a:gd name="T3" fmla="*/ 22305 h 22305"/>
                  <a:gd name="T4" fmla="*/ 15230 w 36830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6830" h="22305" fill="none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h-TH" sz="2800">
                  <a:solidFill>
                    <a:srgbClr val="FFCC00"/>
                  </a:solidFill>
                  <a:effectLst/>
                  <a:latin typeface="Arial" pitchFamily="34" charset="0"/>
                  <a:cs typeface="Angsana New" pitchFamily="18" charset="-34"/>
                </a:endParaRPr>
              </a:p>
            </p:txBody>
          </p:sp>
          <p:sp>
            <p:nvSpPr>
              <p:cNvPr id="13439" name="Arc 127"/>
              <p:cNvSpPr>
                <a:spLocks/>
              </p:cNvSpPr>
              <p:nvPr/>
            </p:nvSpPr>
            <p:spPr bwMode="hidden">
              <a:xfrm flipH="1">
                <a:off x="3426" y="122"/>
                <a:ext cx="724" cy="900"/>
              </a:xfrm>
              <a:custGeom>
                <a:avLst/>
                <a:gdLst>
                  <a:gd name="G0" fmla="+- 18231 0 0"/>
                  <a:gd name="G1" fmla="+- 21600 0 0"/>
                  <a:gd name="G2" fmla="+- 21600 0 0"/>
                  <a:gd name="T0" fmla="*/ 0 w 31881"/>
                  <a:gd name="T1" fmla="*/ 10016 h 21600"/>
                  <a:gd name="T2" fmla="*/ 31881 w 31881"/>
                  <a:gd name="T3" fmla="*/ 4860 h 21600"/>
                  <a:gd name="T4" fmla="*/ 18231 w 31881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881" h="21600" fill="none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h-TH" sz="2800">
                  <a:solidFill>
                    <a:srgbClr val="FFCC00"/>
                  </a:solidFill>
                  <a:effectLst/>
                  <a:latin typeface="Arial" pitchFamily="34" charset="0"/>
                  <a:cs typeface="Angsana New" pitchFamily="18" charset="-34"/>
                </a:endParaRPr>
              </a:p>
            </p:txBody>
          </p:sp>
          <p:sp>
            <p:nvSpPr>
              <p:cNvPr id="13440" name="Arc 128"/>
              <p:cNvSpPr>
                <a:spLocks/>
              </p:cNvSpPr>
              <p:nvPr/>
            </p:nvSpPr>
            <p:spPr bwMode="hidden">
              <a:xfrm>
                <a:off x="4199" y="502"/>
                <a:ext cx="297" cy="901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1146"/>
                  <a:gd name="T1" fmla="*/ 4512 h 21600"/>
                  <a:gd name="T2" fmla="*/ 31146 w 31146"/>
                  <a:gd name="T3" fmla="*/ 9561 h 21600"/>
                  <a:gd name="T4" fmla="*/ 13212 w 31146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146" h="21600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h-TH" sz="2800">
                  <a:solidFill>
                    <a:srgbClr val="FFCC00"/>
                  </a:solidFill>
                  <a:effectLst/>
                  <a:latin typeface="Arial" pitchFamily="34" charset="0"/>
                  <a:cs typeface="Angsana New" pitchFamily="18" charset="-34"/>
                </a:endParaRPr>
              </a:p>
            </p:txBody>
          </p:sp>
          <p:sp>
            <p:nvSpPr>
              <p:cNvPr id="13441" name="Freeform 129"/>
              <p:cNvSpPr>
                <a:spLocks/>
              </p:cNvSpPr>
              <p:nvPr/>
            </p:nvSpPr>
            <p:spPr bwMode="hidden">
              <a:xfrm flipH="1">
                <a:off x="3307" y="981"/>
                <a:ext cx="426" cy="598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h-TH" sz="2800">
                  <a:solidFill>
                    <a:srgbClr val="FFCC00"/>
                  </a:solidFill>
                  <a:effectLst/>
                  <a:latin typeface="Arial" pitchFamily="34" charset="0"/>
                  <a:cs typeface="Angsana New" pitchFamily="18" charset="-34"/>
                </a:endParaRPr>
              </a:p>
            </p:txBody>
          </p:sp>
          <p:sp>
            <p:nvSpPr>
              <p:cNvPr id="13442" name="Freeform 130"/>
              <p:cNvSpPr>
                <a:spLocks/>
              </p:cNvSpPr>
              <p:nvPr/>
            </p:nvSpPr>
            <p:spPr bwMode="hidden">
              <a:xfrm flipH="1">
                <a:off x="3507" y="350"/>
                <a:ext cx="273" cy="59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h-TH" sz="2800">
                  <a:solidFill>
                    <a:srgbClr val="FFCC00"/>
                  </a:solidFill>
                  <a:effectLst/>
                  <a:latin typeface="Arial" pitchFamily="34" charset="0"/>
                  <a:cs typeface="Angsana New" pitchFamily="18" charset="-34"/>
                </a:endParaRPr>
              </a:p>
            </p:txBody>
          </p:sp>
          <p:sp>
            <p:nvSpPr>
              <p:cNvPr id="13443" name="Freeform 131"/>
              <p:cNvSpPr>
                <a:spLocks/>
              </p:cNvSpPr>
              <p:nvPr/>
            </p:nvSpPr>
            <p:spPr bwMode="hidden">
              <a:xfrm flipH="1">
                <a:off x="3821" y="172"/>
                <a:ext cx="164" cy="59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h-TH" sz="2800">
                  <a:solidFill>
                    <a:srgbClr val="FFCC00"/>
                  </a:solidFill>
                  <a:effectLst/>
                  <a:latin typeface="Arial" pitchFamily="34" charset="0"/>
                  <a:cs typeface="Angsana New" pitchFamily="18" charset="-34"/>
                </a:endParaRPr>
              </a:p>
            </p:txBody>
          </p:sp>
          <p:sp>
            <p:nvSpPr>
              <p:cNvPr id="13444" name="Freeform 132"/>
              <p:cNvSpPr>
                <a:spLocks/>
              </p:cNvSpPr>
              <p:nvPr/>
            </p:nvSpPr>
            <p:spPr bwMode="hidden">
              <a:xfrm>
                <a:off x="4841" y="894"/>
                <a:ext cx="395" cy="628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h-TH" sz="2800">
                  <a:solidFill>
                    <a:srgbClr val="FFCC00"/>
                  </a:solidFill>
                  <a:effectLst/>
                  <a:latin typeface="Arial" pitchFamily="34" charset="0"/>
                  <a:cs typeface="Angsana New" pitchFamily="18" charset="-34"/>
                </a:endParaRPr>
              </a:p>
            </p:txBody>
          </p:sp>
          <p:sp>
            <p:nvSpPr>
              <p:cNvPr id="13445" name="Freeform 133"/>
              <p:cNvSpPr>
                <a:spLocks/>
              </p:cNvSpPr>
              <p:nvPr/>
            </p:nvSpPr>
            <p:spPr bwMode="hidden">
              <a:xfrm>
                <a:off x="4636" y="576"/>
                <a:ext cx="594" cy="41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h-TH" sz="2800">
                  <a:solidFill>
                    <a:srgbClr val="FFCC00"/>
                  </a:solidFill>
                  <a:effectLst/>
                  <a:latin typeface="Arial" pitchFamily="34" charset="0"/>
                  <a:cs typeface="Angsana New" pitchFamily="18" charset="-34"/>
                </a:endParaRPr>
              </a:p>
            </p:txBody>
          </p:sp>
          <p:sp>
            <p:nvSpPr>
              <p:cNvPr id="13446" name="Freeform 134"/>
              <p:cNvSpPr>
                <a:spLocks/>
              </p:cNvSpPr>
              <p:nvPr/>
            </p:nvSpPr>
            <p:spPr bwMode="hidden">
              <a:xfrm>
                <a:off x="4658" y="132"/>
                <a:ext cx="260" cy="55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h-TH" sz="2800">
                  <a:solidFill>
                    <a:srgbClr val="FFCC00"/>
                  </a:solidFill>
                  <a:effectLst/>
                  <a:latin typeface="Arial" pitchFamily="34" charset="0"/>
                  <a:cs typeface="Angsana New" pitchFamily="18" charset="-34"/>
                </a:endParaRPr>
              </a:p>
            </p:txBody>
          </p:sp>
          <p:sp>
            <p:nvSpPr>
              <p:cNvPr id="13447" name="Freeform 135"/>
              <p:cNvSpPr>
                <a:spLocks/>
              </p:cNvSpPr>
              <p:nvPr/>
            </p:nvSpPr>
            <p:spPr bwMode="hidden">
              <a:xfrm rot="20253369">
                <a:off x="4401" y="599"/>
                <a:ext cx="175" cy="32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h-TH" sz="2800">
                  <a:solidFill>
                    <a:srgbClr val="FFCC00"/>
                  </a:solidFill>
                  <a:effectLst/>
                  <a:latin typeface="Arial" pitchFamily="34" charset="0"/>
                  <a:cs typeface="Angsana New" pitchFamily="18" charset="-34"/>
                </a:endParaRPr>
              </a:p>
            </p:txBody>
          </p:sp>
          <p:sp>
            <p:nvSpPr>
              <p:cNvPr id="13448" name="Freeform 136"/>
              <p:cNvSpPr>
                <a:spLocks/>
              </p:cNvSpPr>
              <p:nvPr/>
            </p:nvSpPr>
            <p:spPr bwMode="hidden">
              <a:xfrm rot="1346631" flipH="1">
                <a:off x="3783" y="589"/>
                <a:ext cx="172" cy="330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h-TH" sz="2800">
                  <a:solidFill>
                    <a:srgbClr val="FFCC00"/>
                  </a:solidFill>
                  <a:effectLst/>
                  <a:latin typeface="Arial" pitchFamily="34" charset="0"/>
                  <a:cs typeface="Angsana New" pitchFamily="18" charset="-34"/>
                </a:endParaRPr>
              </a:p>
            </p:txBody>
          </p:sp>
        </p:grpSp>
      </p:grpSp>
      <p:sp>
        <p:nvSpPr>
          <p:cNvPr id="34819" name="Rectangle 137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1625"/>
            <a:ext cx="7772400" cy="146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คลิกเพื่อแก้ไขลักษณะต้นแบบชื่อเรื่อง</a:t>
            </a:r>
          </a:p>
        </p:txBody>
      </p:sp>
      <p:sp>
        <p:nvSpPr>
          <p:cNvPr id="34820" name="Rectangle 1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</a:p>
        </p:txBody>
      </p:sp>
      <p:sp>
        <p:nvSpPr>
          <p:cNvPr id="13451" name="Rectangle 13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CC00"/>
                </a:solidFill>
                <a:effectLst/>
                <a:latin typeface="+mn-lt"/>
                <a:cs typeface="Angsana New" pitchFamily="18" charset="-34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13452" name="Rectangle 14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CC00"/>
                </a:solidFill>
                <a:effectLst/>
                <a:latin typeface="+mn-lt"/>
                <a:cs typeface="Angsana New" pitchFamily="18" charset="-34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13453" name="Rectangle 14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FFCC00"/>
                </a:solidFill>
                <a:effectLst/>
                <a:latin typeface="+mn-lt"/>
                <a:cs typeface="Angsana New" pitchFamily="18" charset="-34"/>
              </a:defRPr>
            </a:lvl1pPr>
          </a:lstStyle>
          <a:p>
            <a:pPr>
              <a:defRPr/>
            </a:pPr>
            <a:fld id="{24B67671-DC06-45CB-9DE4-FAFE3D889026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5978" r:id="rId1"/>
    <p:sldLayoutId id="2147485979" r:id="rId2"/>
    <p:sldLayoutId id="2147485980" r:id="rId3"/>
    <p:sldLayoutId id="2147485981" r:id="rId4"/>
    <p:sldLayoutId id="2147485982" r:id="rId5"/>
    <p:sldLayoutId id="2147485983" r:id="rId6"/>
    <p:sldLayoutId id="2147485984" r:id="rId7"/>
    <p:sldLayoutId id="2147485985" r:id="rId8"/>
    <p:sldLayoutId id="2147485986" r:id="rId9"/>
    <p:sldLayoutId id="2147485987" r:id="rId10"/>
    <p:sldLayoutId id="214748598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  <a:cs typeface="Angsana New" pitchFamily="18" charset="-34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  <a:cs typeface="Angsana New" pitchFamily="18" charset="-34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  <a:cs typeface="Angsana New" pitchFamily="18" charset="-34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  <a:cs typeface="Angsana New" pitchFamily="18" charset="-34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  <a:cs typeface="Angsana New" pitchFamily="18" charset="-34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  <a:cs typeface="Angsana New" pitchFamily="18" charset="-34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  <a:cs typeface="Angsana New" pitchFamily="18" charset="-34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  <a:cs typeface="Angsana New" pitchFamily="18" charset="-34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•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imes New Roman" pitchFamily="18" charset="0"/>
        <a:buChar char="−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842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16387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/>
              <a:ahLst/>
              <a:cxnLst>
                <a:cxn ang="0">
                  <a:pos x="744" y="1669"/>
                </a:cxn>
                <a:cxn ang="0">
                  <a:pos x="852" y="1400"/>
                </a:cxn>
                <a:cxn ang="0">
                  <a:pos x="876" y="1171"/>
                </a:cxn>
                <a:cxn ang="0">
                  <a:pos x="979" y="1370"/>
                </a:cxn>
                <a:cxn ang="0">
                  <a:pos x="1231" y="1621"/>
                </a:cxn>
                <a:cxn ang="0">
                  <a:pos x="1471" y="1693"/>
                </a:cxn>
                <a:cxn ang="0">
                  <a:pos x="1819" y="1678"/>
                </a:cxn>
                <a:cxn ang="0">
                  <a:pos x="1893" y="1513"/>
                </a:cxn>
                <a:cxn ang="0">
                  <a:pos x="1874" y="1285"/>
                </a:cxn>
                <a:cxn ang="0">
                  <a:pos x="1783" y="967"/>
                </a:cxn>
                <a:cxn ang="0">
                  <a:pos x="1289" y="873"/>
                </a:cxn>
                <a:cxn ang="0">
                  <a:pos x="1549" y="745"/>
                </a:cxn>
                <a:cxn ang="0">
                  <a:pos x="1753" y="732"/>
                </a:cxn>
                <a:cxn ang="0">
                  <a:pos x="2107" y="618"/>
                </a:cxn>
                <a:cxn ang="0">
                  <a:pos x="2377" y="438"/>
                </a:cxn>
                <a:cxn ang="0">
                  <a:pos x="2420" y="343"/>
                </a:cxn>
                <a:cxn ang="0">
                  <a:pos x="2077" y="331"/>
                </a:cxn>
                <a:cxn ang="0">
                  <a:pos x="1951" y="301"/>
                </a:cxn>
                <a:cxn ang="0">
                  <a:pos x="1645" y="289"/>
                </a:cxn>
                <a:cxn ang="0">
                  <a:pos x="1297" y="408"/>
                </a:cxn>
                <a:cxn ang="0">
                  <a:pos x="1308" y="337"/>
                </a:cxn>
                <a:cxn ang="0">
                  <a:pos x="1453" y="168"/>
                </a:cxn>
                <a:cxn ang="0">
                  <a:pos x="1477" y="36"/>
                </a:cxn>
                <a:cxn ang="0">
                  <a:pos x="1417" y="24"/>
                </a:cxn>
                <a:cxn ang="0">
                  <a:pos x="1189" y="102"/>
                </a:cxn>
                <a:cxn ang="0">
                  <a:pos x="1026" y="144"/>
                </a:cxn>
                <a:cxn ang="0">
                  <a:pos x="889" y="331"/>
                </a:cxn>
                <a:cxn ang="0">
                  <a:pos x="726" y="480"/>
                </a:cxn>
                <a:cxn ang="0">
                  <a:pos x="643" y="540"/>
                </a:cxn>
                <a:cxn ang="0">
                  <a:pos x="600" y="516"/>
                </a:cxn>
                <a:cxn ang="0">
                  <a:pos x="552" y="486"/>
                </a:cxn>
                <a:cxn ang="0">
                  <a:pos x="528" y="462"/>
                </a:cxn>
                <a:cxn ang="0">
                  <a:pos x="474" y="426"/>
                </a:cxn>
                <a:cxn ang="0">
                  <a:pos x="415" y="390"/>
                </a:cxn>
                <a:cxn ang="0">
                  <a:pos x="366" y="366"/>
                </a:cxn>
                <a:cxn ang="0">
                  <a:pos x="192" y="234"/>
                </a:cxn>
                <a:cxn ang="0">
                  <a:pos x="570" y="564"/>
                </a:cxn>
                <a:cxn ang="0">
                  <a:pos x="444" y="732"/>
                </a:cxn>
                <a:cxn ang="0">
                  <a:pos x="318" y="787"/>
                </a:cxn>
                <a:cxn ang="0">
                  <a:pos x="127" y="853"/>
                </a:cxn>
                <a:cxn ang="0">
                  <a:pos x="0" y="1165"/>
                </a:cxn>
                <a:cxn ang="0">
                  <a:pos x="372" y="1015"/>
                </a:cxn>
                <a:cxn ang="0">
                  <a:pos x="222" y="1262"/>
                </a:cxn>
                <a:cxn ang="0">
                  <a:pos x="139" y="1459"/>
                </a:cxn>
                <a:cxn ang="0">
                  <a:pos x="102" y="1495"/>
                </a:cxn>
                <a:cxn ang="0">
                  <a:pos x="84" y="1519"/>
                </a:cxn>
                <a:cxn ang="0">
                  <a:pos x="96" y="1537"/>
                </a:cxn>
                <a:cxn ang="0">
                  <a:pos x="127" y="1567"/>
                </a:cxn>
                <a:cxn ang="0">
                  <a:pos x="145" y="1633"/>
                </a:cxn>
                <a:cxn ang="0">
                  <a:pos x="156" y="1693"/>
                </a:cxn>
                <a:cxn ang="0">
                  <a:pos x="162" y="1723"/>
                </a:cxn>
                <a:cxn ang="0">
                  <a:pos x="216" y="1802"/>
                </a:cxn>
                <a:cxn ang="0">
                  <a:pos x="228" y="1850"/>
                </a:cxn>
                <a:cxn ang="0">
                  <a:pos x="240" y="1904"/>
                </a:cxn>
                <a:cxn ang="0">
                  <a:pos x="246" y="1922"/>
                </a:cxn>
                <a:cxn ang="0">
                  <a:pos x="258" y="1970"/>
                </a:cxn>
                <a:cxn ang="0">
                  <a:pos x="462" y="1922"/>
                </a:cxn>
                <a:cxn ang="0">
                  <a:pos x="624" y="1778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 sz="2800">
                <a:solidFill>
                  <a:srgbClr val="FFFFFF"/>
                </a:solidFill>
                <a:effectLst/>
                <a:latin typeface="Arial" pitchFamily="34" charset="0"/>
                <a:cs typeface="Angsana New" pitchFamily="18" charset="-34"/>
              </a:endParaRPr>
            </a:p>
          </p:txBody>
        </p:sp>
        <p:sp>
          <p:nvSpPr>
            <p:cNvPr id="16388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/>
              <a:ahLst/>
              <a:cxnLst>
                <a:cxn ang="0">
                  <a:pos x="580" y="1043"/>
                </a:cxn>
                <a:cxn ang="0">
                  <a:pos x="544" y="683"/>
                </a:cxn>
                <a:cxn ang="0">
                  <a:pos x="670" y="395"/>
                </a:cxn>
                <a:cxn ang="0">
                  <a:pos x="927" y="587"/>
                </a:cxn>
                <a:cxn ang="0">
                  <a:pos x="1214" y="869"/>
                </a:cxn>
                <a:cxn ang="0">
                  <a:pos x="1483" y="1109"/>
                </a:cxn>
                <a:cxn ang="0">
                  <a:pos x="1800" y="1360"/>
                </a:cxn>
                <a:cxn ang="0">
                  <a:pos x="1883" y="1414"/>
                </a:cxn>
                <a:cxn ang="0">
                  <a:pos x="1836" y="1354"/>
                </a:cxn>
                <a:cxn ang="0">
                  <a:pos x="1411" y="1001"/>
                </a:cxn>
                <a:cxn ang="0">
                  <a:pos x="1088" y="683"/>
                </a:cxn>
                <a:cxn ang="0">
                  <a:pos x="723" y="329"/>
                </a:cxn>
                <a:cxn ang="0">
                  <a:pos x="999" y="311"/>
                </a:cxn>
                <a:cxn ang="0">
                  <a:pos x="1286" y="317"/>
                </a:cxn>
                <a:cxn ang="0">
                  <a:pos x="1614" y="269"/>
                </a:cxn>
                <a:cxn ang="0">
                  <a:pos x="2123" y="197"/>
                </a:cxn>
                <a:cxn ang="0">
                  <a:pos x="2075" y="173"/>
                </a:cxn>
                <a:cxn ang="0">
                  <a:pos x="1543" y="257"/>
                </a:cxn>
                <a:cxn ang="0">
                  <a:pos x="1208" y="275"/>
                </a:cxn>
                <a:cxn ang="0">
                  <a:pos x="759" y="257"/>
                </a:cxn>
                <a:cxn ang="0">
                  <a:pos x="819" y="227"/>
                </a:cxn>
                <a:cxn ang="0">
                  <a:pos x="1142" y="0"/>
                </a:cxn>
                <a:cxn ang="0">
                  <a:pos x="1088" y="30"/>
                </a:cxn>
                <a:cxn ang="0">
                  <a:pos x="1010" y="84"/>
                </a:cxn>
                <a:cxn ang="0">
                  <a:pos x="855" y="191"/>
                </a:cxn>
                <a:cxn ang="0">
                  <a:pos x="670" y="281"/>
                </a:cxn>
                <a:cxn ang="0">
                  <a:pos x="634" y="359"/>
                </a:cxn>
                <a:cxn ang="0">
                  <a:pos x="305" y="587"/>
                </a:cxn>
                <a:cxn ang="0">
                  <a:pos x="0" y="725"/>
                </a:cxn>
                <a:cxn ang="0">
                  <a:pos x="0" y="731"/>
                </a:cxn>
                <a:cxn ang="0">
                  <a:pos x="0" y="767"/>
                </a:cxn>
                <a:cxn ang="0">
                  <a:pos x="299" y="635"/>
                </a:cxn>
                <a:cxn ang="0">
                  <a:pos x="592" y="431"/>
                </a:cxn>
                <a:cxn ang="0">
                  <a:pos x="508" y="671"/>
                </a:cxn>
                <a:cxn ang="0">
                  <a:pos x="526" y="995"/>
                </a:cxn>
                <a:cxn ang="0">
                  <a:pos x="460" y="1168"/>
                </a:cxn>
                <a:cxn ang="0">
                  <a:pos x="329" y="1480"/>
                </a:cxn>
                <a:cxn ang="0">
                  <a:pos x="323" y="1696"/>
                </a:cxn>
                <a:cxn ang="0">
                  <a:pos x="329" y="1696"/>
                </a:cxn>
                <a:cxn ang="0">
                  <a:pos x="347" y="1552"/>
                </a:cxn>
                <a:cxn ang="0">
                  <a:pos x="580" y="1043"/>
                </a:cxn>
                <a:cxn ang="0">
                  <a:pos x="580" y="104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 sz="2800">
                <a:solidFill>
                  <a:srgbClr val="FFFFFF"/>
                </a:solidFill>
                <a:effectLst/>
                <a:latin typeface="Arial" pitchFamily="34" charset="0"/>
                <a:cs typeface="Angsana New" pitchFamily="18" charset="-34"/>
              </a:endParaRPr>
            </a:p>
          </p:txBody>
        </p:sp>
        <p:sp>
          <p:nvSpPr>
            <p:cNvPr id="16389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/>
              <a:ahLst/>
              <a:cxnLst>
                <a:cxn ang="0">
                  <a:pos x="3338" y="288"/>
                </a:cxn>
                <a:cxn ang="0">
                  <a:pos x="3194" y="258"/>
                </a:cxn>
                <a:cxn ang="0">
                  <a:pos x="2816" y="234"/>
                </a:cxn>
                <a:cxn ang="0">
                  <a:pos x="2330" y="306"/>
                </a:cxn>
                <a:cxn ang="0">
                  <a:pos x="2372" y="258"/>
                </a:cxn>
                <a:cxn ang="0">
                  <a:pos x="2624" y="132"/>
                </a:cxn>
                <a:cxn ang="0">
                  <a:pos x="2707" y="24"/>
                </a:cxn>
                <a:cxn ang="0">
                  <a:pos x="2642" y="12"/>
                </a:cxn>
                <a:cxn ang="0">
                  <a:pos x="2515" y="54"/>
                </a:cxn>
                <a:cxn ang="0">
                  <a:pos x="2324" y="66"/>
                </a:cxn>
                <a:cxn ang="0">
                  <a:pos x="2101" y="90"/>
                </a:cxn>
                <a:cxn ang="0">
                  <a:pos x="1855" y="228"/>
                </a:cxn>
                <a:cxn ang="0">
                  <a:pos x="1591" y="337"/>
                </a:cxn>
                <a:cxn ang="0">
                  <a:pos x="1459" y="379"/>
                </a:cxn>
                <a:cxn ang="0">
                  <a:pos x="1417" y="361"/>
                </a:cxn>
                <a:cxn ang="0">
                  <a:pos x="1363" y="331"/>
                </a:cxn>
                <a:cxn ang="0">
                  <a:pos x="1344" y="312"/>
                </a:cxn>
                <a:cxn ang="0">
                  <a:pos x="1290" y="288"/>
                </a:cxn>
                <a:cxn ang="0">
                  <a:pos x="1230" y="252"/>
                </a:cxn>
                <a:cxn ang="0">
                  <a:pos x="1119" y="227"/>
                </a:cxn>
                <a:cxn ang="0">
                  <a:pos x="1320" y="438"/>
                </a:cxn>
                <a:cxn ang="0">
                  <a:pos x="960" y="558"/>
                </a:cxn>
                <a:cxn ang="0">
                  <a:pos x="474" y="630"/>
                </a:cxn>
                <a:cxn ang="0">
                  <a:pos x="132" y="781"/>
                </a:cxn>
                <a:cxn ang="0">
                  <a:pos x="234" y="847"/>
                </a:cxn>
                <a:cxn ang="0">
                  <a:pos x="925" y="739"/>
                </a:cxn>
                <a:cxn ang="0">
                  <a:pos x="637" y="925"/>
                </a:cxn>
                <a:cxn ang="0">
                  <a:pos x="1405" y="943"/>
                </a:cxn>
                <a:cxn ang="0">
                  <a:pos x="1447" y="943"/>
                </a:cxn>
                <a:cxn ang="0">
                  <a:pos x="2888" y="859"/>
                </a:cxn>
                <a:cxn ang="0">
                  <a:pos x="2582" y="708"/>
                </a:cxn>
                <a:cxn ang="0">
                  <a:pos x="2299" y="606"/>
                </a:cxn>
                <a:cxn ang="0">
                  <a:pos x="2606" y="588"/>
                </a:cxn>
                <a:cxn ang="0">
                  <a:pos x="3001" y="582"/>
                </a:cxn>
                <a:cxn ang="0">
                  <a:pos x="3452" y="438"/>
                </a:cxn>
                <a:cxn ang="0">
                  <a:pos x="3668" y="312"/>
                </a:cxn>
                <a:cxn ang="0">
                  <a:pos x="3482" y="300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 sz="2800">
                <a:solidFill>
                  <a:srgbClr val="FFFFFF"/>
                </a:solidFill>
                <a:effectLst/>
                <a:latin typeface="Arial" pitchFamily="34" charset="0"/>
                <a:cs typeface="Angsana New" pitchFamily="18" charset="-34"/>
              </a:endParaRPr>
            </a:p>
          </p:txBody>
        </p:sp>
        <p:sp>
          <p:nvSpPr>
            <p:cNvPr id="16390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/>
              <a:ahLst/>
              <a:cxnLst>
                <a:cxn ang="0">
                  <a:pos x="323" y="1186"/>
                </a:cxn>
                <a:cxn ang="0">
                  <a:pos x="490" y="1192"/>
                </a:cxn>
                <a:cxn ang="0">
                  <a:pos x="580" y="1150"/>
                </a:cxn>
                <a:cxn ang="0">
                  <a:pos x="813" y="1085"/>
                </a:cxn>
                <a:cxn ang="0">
                  <a:pos x="933" y="1055"/>
                </a:cxn>
                <a:cxn ang="0">
                  <a:pos x="759" y="989"/>
                </a:cxn>
                <a:cxn ang="0">
                  <a:pos x="556" y="953"/>
                </a:cxn>
                <a:cxn ang="0">
                  <a:pos x="197" y="971"/>
                </a:cxn>
                <a:cxn ang="0">
                  <a:pos x="299" y="893"/>
                </a:cxn>
                <a:cxn ang="0">
                  <a:pos x="496" y="803"/>
                </a:cxn>
                <a:cxn ang="0">
                  <a:pos x="694" y="671"/>
                </a:cxn>
                <a:cxn ang="0">
                  <a:pos x="700" y="671"/>
                </a:cxn>
                <a:cxn ang="0">
                  <a:pos x="712" y="665"/>
                </a:cxn>
                <a:cxn ang="0">
                  <a:pos x="753" y="647"/>
                </a:cxn>
                <a:cxn ang="0">
                  <a:pos x="777" y="641"/>
                </a:cxn>
                <a:cxn ang="0">
                  <a:pos x="789" y="629"/>
                </a:cxn>
                <a:cxn ang="0">
                  <a:pos x="795" y="617"/>
                </a:cxn>
                <a:cxn ang="0">
                  <a:pos x="789" y="611"/>
                </a:cxn>
                <a:cxn ang="0">
                  <a:pos x="783" y="599"/>
                </a:cxn>
                <a:cxn ang="0">
                  <a:pos x="783" y="575"/>
                </a:cxn>
                <a:cxn ang="0">
                  <a:pos x="795" y="545"/>
                </a:cxn>
                <a:cxn ang="0">
                  <a:pos x="807" y="515"/>
                </a:cxn>
                <a:cxn ang="0">
                  <a:pos x="825" y="485"/>
                </a:cxn>
                <a:cxn ang="0">
                  <a:pos x="837" y="455"/>
                </a:cxn>
                <a:cxn ang="0">
                  <a:pos x="843" y="437"/>
                </a:cxn>
                <a:cxn ang="0">
                  <a:pos x="849" y="431"/>
                </a:cxn>
                <a:cxn ang="0">
                  <a:pos x="849" y="347"/>
                </a:cxn>
                <a:cxn ang="0">
                  <a:pos x="849" y="341"/>
                </a:cxn>
                <a:cxn ang="0">
                  <a:pos x="855" y="335"/>
                </a:cxn>
                <a:cxn ang="0">
                  <a:pos x="873" y="305"/>
                </a:cxn>
                <a:cxn ang="0">
                  <a:pos x="885" y="269"/>
                </a:cxn>
                <a:cxn ang="0">
                  <a:pos x="897" y="239"/>
                </a:cxn>
                <a:cxn ang="0">
                  <a:pos x="903" y="227"/>
                </a:cxn>
                <a:cxn ang="0">
                  <a:pos x="909" y="215"/>
                </a:cxn>
                <a:cxn ang="0">
                  <a:pos x="927" y="173"/>
                </a:cxn>
                <a:cxn ang="0">
                  <a:pos x="945" y="137"/>
                </a:cxn>
                <a:cxn ang="0">
                  <a:pos x="951" y="125"/>
                </a:cxn>
                <a:cxn ang="0">
                  <a:pos x="951" y="119"/>
                </a:cxn>
                <a:cxn ang="0">
                  <a:pos x="969" y="0"/>
                </a:cxn>
                <a:cxn ang="0">
                  <a:pos x="945" y="47"/>
                </a:cxn>
                <a:cxn ang="0">
                  <a:pos x="783" y="113"/>
                </a:cxn>
                <a:cxn ang="0">
                  <a:pos x="706" y="161"/>
                </a:cxn>
                <a:cxn ang="0">
                  <a:pos x="460" y="233"/>
                </a:cxn>
                <a:cxn ang="0">
                  <a:pos x="281" y="287"/>
                </a:cxn>
                <a:cxn ang="0">
                  <a:pos x="173" y="293"/>
                </a:cxn>
                <a:cxn ang="0">
                  <a:pos x="12" y="485"/>
                </a:cxn>
                <a:cxn ang="0">
                  <a:pos x="0" y="509"/>
                </a:cxn>
                <a:cxn ang="0">
                  <a:pos x="0" y="1186"/>
                </a:cxn>
                <a:cxn ang="0">
                  <a:pos x="96" y="1180"/>
                </a:cxn>
                <a:cxn ang="0">
                  <a:pos x="323" y="1186"/>
                </a:cxn>
                <a:cxn ang="0">
                  <a:pos x="323" y="1186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 sz="2800">
                <a:solidFill>
                  <a:srgbClr val="FFFFFF"/>
                </a:solidFill>
                <a:effectLst/>
                <a:latin typeface="Arial" pitchFamily="34" charset="0"/>
                <a:cs typeface="Angsana New" pitchFamily="18" charset="-34"/>
              </a:endParaRPr>
            </a:p>
          </p:txBody>
        </p:sp>
        <p:sp>
          <p:nvSpPr>
            <p:cNvPr id="16391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/>
              <a:ahLst/>
              <a:cxnLst>
                <a:cxn ang="0">
                  <a:pos x="859" y="612"/>
                </a:cxn>
                <a:cxn ang="0">
                  <a:pos x="1087" y="853"/>
                </a:cxn>
                <a:cxn ang="0">
                  <a:pos x="961" y="913"/>
                </a:cxn>
                <a:cxn ang="0">
                  <a:pos x="786" y="883"/>
                </a:cxn>
                <a:cxn ang="0">
                  <a:pos x="450" y="931"/>
                </a:cxn>
                <a:cxn ang="0">
                  <a:pos x="150" y="1075"/>
                </a:cxn>
                <a:cxn ang="0">
                  <a:pos x="78" y="1165"/>
                </a:cxn>
                <a:cxn ang="0">
                  <a:pos x="361" y="1256"/>
                </a:cxn>
                <a:cxn ang="0">
                  <a:pos x="444" y="1316"/>
                </a:cxn>
                <a:cxn ang="0">
                  <a:pos x="697" y="1400"/>
                </a:cxn>
                <a:cxn ang="0">
                  <a:pos x="1026" y="1346"/>
                </a:cxn>
                <a:cxn ang="0">
                  <a:pos x="991" y="1412"/>
                </a:cxn>
                <a:cxn ang="0">
                  <a:pos x="804" y="1574"/>
                </a:cxn>
                <a:cxn ang="0">
                  <a:pos x="726" y="1718"/>
                </a:cxn>
                <a:cxn ang="0">
                  <a:pos x="768" y="1742"/>
                </a:cxn>
                <a:cxn ang="0">
                  <a:pos x="865" y="1693"/>
                </a:cxn>
                <a:cxn ang="0">
                  <a:pos x="991" y="1699"/>
                </a:cxn>
                <a:cxn ang="0">
                  <a:pos x="1135" y="1627"/>
                </a:cxn>
                <a:cxn ang="0">
                  <a:pos x="1183" y="1669"/>
                </a:cxn>
                <a:cxn ang="0">
                  <a:pos x="1399" y="1436"/>
                </a:cxn>
                <a:cxn ang="0">
                  <a:pos x="1615" y="1334"/>
                </a:cxn>
                <a:cxn ang="0">
                  <a:pos x="1645" y="1370"/>
                </a:cxn>
                <a:cxn ang="0">
                  <a:pos x="1681" y="1430"/>
                </a:cxn>
                <a:cxn ang="0">
                  <a:pos x="1699" y="1466"/>
                </a:cxn>
                <a:cxn ang="0">
                  <a:pos x="1747" y="1550"/>
                </a:cxn>
                <a:cxn ang="0">
                  <a:pos x="1772" y="1586"/>
                </a:cxn>
                <a:cxn ang="0">
                  <a:pos x="2124" y="2248"/>
                </a:cxn>
                <a:cxn ang="0">
                  <a:pos x="1693" y="1322"/>
                </a:cxn>
                <a:cxn ang="0">
                  <a:pos x="1861" y="1165"/>
                </a:cxn>
                <a:cxn ang="0">
                  <a:pos x="2173" y="1099"/>
                </a:cxn>
                <a:cxn ang="0">
                  <a:pos x="2390" y="1009"/>
                </a:cxn>
                <a:cxn ang="0">
                  <a:pos x="2570" y="805"/>
                </a:cxn>
                <a:cxn ang="0">
                  <a:pos x="2342" y="781"/>
                </a:cxn>
                <a:cxn ang="0">
                  <a:pos x="2114" y="763"/>
                </a:cxn>
                <a:cxn ang="0">
                  <a:pos x="2408" y="433"/>
                </a:cxn>
                <a:cxn ang="0">
                  <a:pos x="2426" y="421"/>
                </a:cxn>
                <a:cxn ang="0">
                  <a:pos x="2474" y="379"/>
                </a:cxn>
                <a:cxn ang="0">
                  <a:pos x="2492" y="355"/>
                </a:cxn>
                <a:cxn ang="0">
                  <a:pos x="2474" y="337"/>
                </a:cxn>
                <a:cxn ang="0">
                  <a:pos x="2474" y="271"/>
                </a:cxn>
                <a:cxn ang="0">
                  <a:pos x="2492" y="192"/>
                </a:cxn>
                <a:cxn ang="0">
                  <a:pos x="2504" y="132"/>
                </a:cxn>
                <a:cxn ang="0">
                  <a:pos x="2492" y="36"/>
                </a:cxn>
                <a:cxn ang="0">
                  <a:pos x="2492" y="24"/>
                </a:cxn>
                <a:cxn ang="0">
                  <a:pos x="2102" y="0"/>
                </a:cxn>
                <a:cxn ang="0">
                  <a:pos x="1909" y="90"/>
                </a:cxn>
                <a:cxn ang="0">
                  <a:pos x="1747" y="535"/>
                </a:cxn>
                <a:cxn ang="0">
                  <a:pos x="1711" y="469"/>
                </a:cxn>
                <a:cxn ang="0">
                  <a:pos x="1633" y="144"/>
                </a:cxn>
                <a:cxn ang="0">
                  <a:pos x="1579" y="0"/>
                </a:cxn>
                <a:cxn ang="0">
                  <a:pos x="738" y="186"/>
                </a:cxn>
                <a:cxn ang="0">
                  <a:pos x="756" y="46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 sz="2800">
                <a:solidFill>
                  <a:srgbClr val="FFFFFF"/>
                </a:solidFill>
                <a:effectLst/>
                <a:latin typeface="Arial" pitchFamily="34" charset="0"/>
                <a:cs typeface="Angsana New" pitchFamily="18" charset="-34"/>
              </a:endParaRPr>
            </a:p>
          </p:txBody>
        </p:sp>
        <p:sp>
          <p:nvSpPr>
            <p:cNvPr id="16392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/>
              <a:ahLst/>
              <a:cxnLst>
                <a:cxn ang="0">
                  <a:pos x="1034" y="767"/>
                </a:cxn>
                <a:cxn ang="0">
                  <a:pos x="1190" y="1235"/>
                </a:cxn>
                <a:cxn ang="0">
                  <a:pos x="956" y="1193"/>
                </a:cxn>
                <a:cxn ang="0">
                  <a:pos x="723" y="1127"/>
                </a:cxn>
                <a:cxn ang="0">
                  <a:pos x="442" y="1109"/>
                </a:cxn>
                <a:cxn ang="0">
                  <a:pos x="0" y="1079"/>
                </a:cxn>
                <a:cxn ang="0">
                  <a:pos x="30" y="1115"/>
                </a:cxn>
                <a:cxn ang="0">
                  <a:pos x="496" y="1133"/>
                </a:cxn>
                <a:cxn ang="0">
                  <a:pos x="777" y="1187"/>
                </a:cxn>
                <a:cxn ang="0">
                  <a:pos x="1130" y="1301"/>
                </a:cxn>
                <a:cxn ang="0">
                  <a:pos x="1070" y="1319"/>
                </a:cxn>
                <a:cxn ang="0">
                  <a:pos x="711" y="1505"/>
                </a:cxn>
                <a:cxn ang="0">
                  <a:pos x="765" y="1481"/>
                </a:cxn>
                <a:cxn ang="0">
                  <a:pos x="861" y="1439"/>
                </a:cxn>
                <a:cxn ang="0">
                  <a:pos x="1022" y="1355"/>
                </a:cxn>
                <a:cxn ang="0">
                  <a:pos x="1214" y="1295"/>
                </a:cxn>
                <a:cxn ang="0">
                  <a:pos x="1267" y="1223"/>
                </a:cxn>
                <a:cxn ang="0">
                  <a:pos x="1632" y="1043"/>
                </a:cxn>
                <a:cxn ang="0">
                  <a:pos x="1931" y="953"/>
                </a:cxn>
                <a:cxn ang="0">
                  <a:pos x="2176" y="821"/>
                </a:cxn>
                <a:cxn ang="0">
                  <a:pos x="1961" y="911"/>
                </a:cxn>
                <a:cxn ang="0">
                  <a:pos x="1656" y="989"/>
                </a:cxn>
                <a:cxn ang="0">
                  <a:pos x="1339" y="1151"/>
                </a:cxn>
                <a:cxn ang="0">
                  <a:pos x="1501" y="905"/>
                </a:cxn>
                <a:cxn ang="0">
                  <a:pos x="1620" y="545"/>
                </a:cxn>
                <a:cxn ang="0">
                  <a:pos x="1740" y="372"/>
                </a:cxn>
                <a:cxn ang="0">
                  <a:pos x="1979" y="60"/>
                </a:cxn>
                <a:cxn ang="0">
                  <a:pos x="2003" y="0"/>
                </a:cxn>
                <a:cxn ang="0">
                  <a:pos x="1973" y="0"/>
                </a:cxn>
                <a:cxn ang="0">
                  <a:pos x="1596" y="480"/>
                </a:cxn>
                <a:cxn ang="0">
                  <a:pos x="1477" y="887"/>
                </a:cxn>
                <a:cxn ang="0">
                  <a:pos x="1255" y="1175"/>
                </a:cxn>
                <a:cxn ang="0">
                  <a:pos x="1130" y="905"/>
                </a:cxn>
                <a:cxn ang="0">
                  <a:pos x="1010" y="540"/>
                </a:cxn>
                <a:cxn ang="0">
                  <a:pos x="885" y="222"/>
                </a:cxn>
                <a:cxn ang="0">
                  <a:pos x="789" y="0"/>
                </a:cxn>
                <a:cxn ang="0">
                  <a:pos x="753" y="0"/>
                </a:cxn>
                <a:cxn ang="0">
                  <a:pos x="903" y="354"/>
                </a:cxn>
                <a:cxn ang="0">
                  <a:pos x="1034" y="767"/>
                </a:cxn>
                <a:cxn ang="0">
                  <a:pos x="1034" y="767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 sz="2800">
                <a:solidFill>
                  <a:srgbClr val="FFFFFF"/>
                </a:solidFill>
                <a:effectLst/>
                <a:latin typeface="Arial" pitchFamily="34" charset="0"/>
                <a:cs typeface="Angsana New" pitchFamily="18" charset="-34"/>
              </a:endParaRPr>
            </a:p>
          </p:txBody>
        </p:sp>
        <p:sp>
          <p:nvSpPr>
            <p:cNvPr id="16393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/>
              <a:ahLst/>
              <a:cxnLst>
                <a:cxn ang="0">
                  <a:pos x="161" y="564"/>
                </a:cxn>
                <a:cxn ang="0">
                  <a:pos x="329" y="438"/>
                </a:cxn>
                <a:cxn ang="0">
                  <a:pos x="646" y="216"/>
                </a:cxn>
                <a:cxn ang="0">
                  <a:pos x="813" y="0"/>
                </a:cxn>
                <a:cxn ang="0">
                  <a:pos x="676" y="150"/>
                </a:cxn>
                <a:cxn ang="0">
                  <a:pos x="144" y="504"/>
                </a:cxn>
                <a:cxn ang="0">
                  <a:pos x="0" y="732"/>
                </a:cxn>
                <a:cxn ang="0">
                  <a:pos x="0" y="804"/>
                </a:cxn>
                <a:cxn ang="0">
                  <a:pos x="161" y="564"/>
                </a:cxn>
                <a:cxn ang="0">
                  <a:pos x="161" y="564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 sz="2800">
                <a:solidFill>
                  <a:srgbClr val="FFFFFF"/>
                </a:solidFill>
                <a:effectLst/>
                <a:latin typeface="Arial" pitchFamily="34" charset="0"/>
                <a:cs typeface="Angsana New" pitchFamily="18" charset="-34"/>
              </a:endParaRPr>
            </a:p>
          </p:txBody>
        </p:sp>
        <p:sp>
          <p:nvSpPr>
            <p:cNvPr id="16394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/>
              <a:ahLst/>
              <a:cxnLst>
                <a:cxn ang="0">
                  <a:pos x="460" y="66"/>
                </a:cxn>
                <a:cxn ang="0">
                  <a:pos x="759" y="0"/>
                </a:cxn>
                <a:cxn ang="0">
                  <a:pos x="496" y="36"/>
                </a:cxn>
                <a:cxn ang="0">
                  <a:pos x="138" y="48"/>
                </a:cxn>
                <a:cxn ang="0">
                  <a:pos x="0" y="78"/>
                </a:cxn>
                <a:cxn ang="0">
                  <a:pos x="0" y="107"/>
                </a:cxn>
                <a:cxn ang="0">
                  <a:pos x="96" y="89"/>
                </a:cxn>
                <a:cxn ang="0">
                  <a:pos x="460" y="66"/>
                </a:cxn>
                <a:cxn ang="0">
                  <a:pos x="460" y="66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 sz="2800">
                <a:solidFill>
                  <a:srgbClr val="FFFFFF"/>
                </a:solidFill>
                <a:effectLst/>
                <a:latin typeface="Arial" pitchFamily="34" charset="0"/>
                <a:cs typeface="Angsana New" pitchFamily="18" charset="-34"/>
              </a:endParaRPr>
            </a:p>
          </p:txBody>
        </p:sp>
        <p:sp>
          <p:nvSpPr>
            <p:cNvPr id="16395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/>
              <a:ahLst/>
              <a:cxnLst>
                <a:cxn ang="0">
                  <a:pos x="1387" y="239"/>
                </a:cxn>
                <a:cxn ang="0">
                  <a:pos x="1734" y="233"/>
                </a:cxn>
                <a:cxn ang="0">
                  <a:pos x="2087" y="251"/>
                </a:cxn>
                <a:cxn ang="0">
                  <a:pos x="2505" y="233"/>
                </a:cxn>
                <a:cxn ang="0">
                  <a:pos x="3169" y="204"/>
                </a:cxn>
                <a:cxn ang="0">
                  <a:pos x="3115" y="186"/>
                </a:cxn>
                <a:cxn ang="0">
                  <a:pos x="2422" y="221"/>
                </a:cxn>
                <a:cxn ang="0">
                  <a:pos x="2003" y="221"/>
                </a:cxn>
                <a:cxn ang="0">
                  <a:pos x="1459" y="186"/>
                </a:cxn>
                <a:cxn ang="0">
                  <a:pos x="1543" y="168"/>
                </a:cxn>
                <a:cxn ang="0">
                  <a:pos x="2039" y="0"/>
                </a:cxn>
                <a:cxn ang="0">
                  <a:pos x="1961" y="24"/>
                </a:cxn>
                <a:cxn ang="0">
                  <a:pos x="1836" y="66"/>
                </a:cxn>
                <a:cxn ang="0">
                  <a:pos x="1602" y="138"/>
                </a:cxn>
                <a:cxn ang="0">
                  <a:pos x="1339" y="198"/>
                </a:cxn>
                <a:cxn ang="0">
                  <a:pos x="1268" y="251"/>
                </a:cxn>
                <a:cxn ang="0">
                  <a:pos x="765" y="413"/>
                </a:cxn>
                <a:cxn ang="0">
                  <a:pos x="335" y="503"/>
                </a:cxn>
                <a:cxn ang="0">
                  <a:pos x="0" y="617"/>
                </a:cxn>
                <a:cxn ang="0">
                  <a:pos x="299" y="539"/>
                </a:cxn>
                <a:cxn ang="0">
                  <a:pos x="735" y="449"/>
                </a:cxn>
                <a:cxn ang="0">
                  <a:pos x="1178" y="311"/>
                </a:cxn>
                <a:cxn ang="0">
                  <a:pos x="981" y="491"/>
                </a:cxn>
                <a:cxn ang="0">
                  <a:pos x="867" y="743"/>
                </a:cxn>
                <a:cxn ang="0">
                  <a:pos x="861" y="743"/>
                </a:cxn>
                <a:cxn ang="0">
                  <a:pos x="933" y="743"/>
                </a:cxn>
                <a:cxn ang="0">
                  <a:pos x="1022" y="497"/>
                </a:cxn>
                <a:cxn ang="0">
                  <a:pos x="1297" y="281"/>
                </a:cxn>
                <a:cxn ang="0">
                  <a:pos x="1531" y="449"/>
                </a:cxn>
                <a:cxn ang="0">
                  <a:pos x="1770" y="677"/>
                </a:cxn>
                <a:cxn ang="0">
                  <a:pos x="1854" y="743"/>
                </a:cxn>
                <a:cxn ang="0">
                  <a:pos x="1919" y="743"/>
                </a:cxn>
                <a:cxn ang="0">
                  <a:pos x="1692" y="527"/>
                </a:cxn>
                <a:cxn ang="0">
                  <a:pos x="1387" y="239"/>
                </a:cxn>
                <a:cxn ang="0">
                  <a:pos x="1387" y="23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 sz="2800">
                <a:solidFill>
                  <a:srgbClr val="FFFFFF"/>
                </a:solidFill>
                <a:effectLst/>
                <a:latin typeface="Arial" pitchFamily="34" charset="0"/>
                <a:cs typeface="Angsana New" pitchFamily="18" charset="-34"/>
              </a:endParaRPr>
            </a:p>
          </p:txBody>
        </p:sp>
        <p:sp>
          <p:nvSpPr>
            <p:cNvPr id="16396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 sz="2800">
                <a:solidFill>
                  <a:srgbClr val="FFFFFF"/>
                </a:solidFill>
                <a:effectLst/>
                <a:latin typeface="Arial" pitchFamily="34" charset="0"/>
                <a:cs typeface="Angsana New" pitchFamily="18" charset="-34"/>
              </a:endParaRPr>
            </a:p>
          </p:txBody>
        </p:sp>
        <p:sp>
          <p:nvSpPr>
            <p:cNvPr id="16397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 sz="2800">
                <a:solidFill>
                  <a:srgbClr val="FFFFFF"/>
                </a:solidFill>
                <a:effectLst/>
                <a:latin typeface="Arial" pitchFamily="34" charset="0"/>
                <a:cs typeface="Angsana New" pitchFamily="18" charset="-34"/>
              </a:endParaRPr>
            </a:p>
          </p:txBody>
        </p:sp>
        <p:sp>
          <p:nvSpPr>
            <p:cNvPr id="16398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 sz="2800">
                <a:solidFill>
                  <a:srgbClr val="FFFFFF"/>
                </a:solidFill>
                <a:effectLst/>
                <a:latin typeface="Arial" pitchFamily="34" charset="0"/>
                <a:cs typeface="Angsana New" pitchFamily="18" charset="-34"/>
              </a:endParaRPr>
            </a:p>
          </p:txBody>
        </p:sp>
        <p:sp>
          <p:nvSpPr>
            <p:cNvPr id="16399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 sz="2800">
                <a:solidFill>
                  <a:srgbClr val="FFFFFF"/>
                </a:solidFill>
                <a:effectLst/>
                <a:latin typeface="Arial" pitchFamily="34" charset="0"/>
                <a:cs typeface="Angsana New" pitchFamily="18" charset="-34"/>
              </a:endParaRPr>
            </a:p>
          </p:txBody>
        </p:sp>
        <p:sp>
          <p:nvSpPr>
            <p:cNvPr id="16400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 sz="2800">
                <a:solidFill>
                  <a:srgbClr val="FFFFFF"/>
                </a:solidFill>
                <a:effectLst/>
                <a:latin typeface="Arial" pitchFamily="34" charset="0"/>
                <a:cs typeface="Angsana New" pitchFamily="18" charset="-34"/>
              </a:endParaRPr>
            </a:p>
          </p:txBody>
        </p:sp>
        <p:sp>
          <p:nvSpPr>
            <p:cNvPr id="16401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/>
              <a:ahLst/>
              <a:cxnLst>
                <a:cxn ang="0">
                  <a:pos x="871" y="1423"/>
                </a:cxn>
                <a:cxn ang="0">
                  <a:pos x="907" y="1393"/>
                </a:cxn>
                <a:cxn ang="0">
                  <a:pos x="991" y="1320"/>
                </a:cxn>
                <a:cxn ang="0">
                  <a:pos x="1033" y="1297"/>
                </a:cxn>
                <a:cxn ang="0">
                  <a:pos x="1086" y="1249"/>
                </a:cxn>
                <a:cxn ang="0">
                  <a:pos x="1123" y="1219"/>
                </a:cxn>
                <a:cxn ang="0">
                  <a:pos x="1057" y="1153"/>
                </a:cxn>
                <a:cxn ang="0">
                  <a:pos x="877" y="1021"/>
                </a:cxn>
                <a:cxn ang="0">
                  <a:pos x="655" y="907"/>
                </a:cxn>
                <a:cxn ang="0">
                  <a:pos x="655" y="846"/>
                </a:cxn>
                <a:cxn ang="0">
                  <a:pos x="643" y="708"/>
                </a:cxn>
                <a:cxn ang="0">
                  <a:pos x="552" y="642"/>
                </a:cxn>
                <a:cxn ang="0">
                  <a:pos x="510" y="570"/>
                </a:cxn>
                <a:cxn ang="0">
                  <a:pos x="637" y="564"/>
                </a:cxn>
                <a:cxn ang="0">
                  <a:pos x="763" y="570"/>
                </a:cxn>
                <a:cxn ang="0">
                  <a:pos x="1091" y="850"/>
                </a:cxn>
                <a:cxn ang="0">
                  <a:pos x="1009" y="566"/>
                </a:cxn>
                <a:cxn ang="0">
                  <a:pos x="1054" y="265"/>
                </a:cxn>
                <a:cxn ang="0">
                  <a:pos x="1249" y="0"/>
                </a:cxn>
                <a:cxn ang="0">
                  <a:pos x="1466" y="292"/>
                </a:cxn>
                <a:cxn ang="0">
                  <a:pos x="1475" y="548"/>
                </a:cxn>
                <a:cxn ang="0">
                  <a:pos x="1567" y="630"/>
                </a:cxn>
                <a:cxn ang="0">
                  <a:pos x="1795" y="365"/>
                </a:cxn>
                <a:cxn ang="0">
                  <a:pos x="2245" y="150"/>
                </a:cxn>
                <a:cxn ang="0">
                  <a:pos x="2618" y="180"/>
                </a:cxn>
                <a:cxn ang="0">
                  <a:pos x="3050" y="150"/>
                </a:cxn>
                <a:cxn ang="0">
                  <a:pos x="3140" y="210"/>
                </a:cxn>
                <a:cxn ang="0">
                  <a:pos x="2990" y="210"/>
                </a:cxn>
                <a:cxn ang="0">
                  <a:pos x="2834" y="377"/>
                </a:cxn>
                <a:cxn ang="0">
                  <a:pos x="2702" y="648"/>
                </a:cxn>
                <a:cxn ang="0">
                  <a:pos x="2582" y="828"/>
                </a:cxn>
                <a:cxn ang="0">
                  <a:pos x="2234" y="1009"/>
                </a:cxn>
                <a:cxn ang="0">
                  <a:pos x="1963" y="1075"/>
                </a:cxn>
                <a:cxn ang="0">
                  <a:pos x="2257" y="1111"/>
                </a:cxn>
                <a:cxn ang="0">
                  <a:pos x="2600" y="1207"/>
                </a:cxn>
                <a:cxn ang="0">
                  <a:pos x="2894" y="1441"/>
                </a:cxn>
                <a:cxn ang="0">
                  <a:pos x="3122" y="1555"/>
                </a:cxn>
                <a:cxn ang="0">
                  <a:pos x="3032" y="1585"/>
                </a:cxn>
                <a:cxn ang="0">
                  <a:pos x="3008" y="1591"/>
                </a:cxn>
                <a:cxn ang="0">
                  <a:pos x="2960" y="1597"/>
                </a:cxn>
                <a:cxn ang="0">
                  <a:pos x="2882" y="1609"/>
                </a:cxn>
                <a:cxn ang="0">
                  <a:pos x="2846" y="1609"/>
                </a:cxn>
                <a:cxn ang="0">
                  <a:pos x="2774" y="1615"/>
                </a:cxn>
                <a:cxn ang="0">
                  <a:pos x="2726" y="1621"/>
                </a:cxn>
                <a:cxn ang="0">
                  <a:pos x="2708" y="1621"/>
                </a:cxn>
                <a:cxn ang="0">
                  <a:pos x="2594" y="1657"/>
                </a:cxn>
                <a:cxn ang="0">
                  <a:pos x="2533" y="1663"/>
                </a:cxn>
                <a:cxn ang="0">
                  <a:pos x="2444" y="1675"/>
                </a:cxn>
                <a:cxn ang="0">
                  <a:pos x="2378" y="1687"/>
                </a:cxn>
                <a:cxn ang="0">
                  <a:pos x="2360" y="1705"/>
                </a:cxn>
                <a:cxn ang="0">
                  <a:pos x="2305" y="1687"/>
                </a:cxn>
                <a:cxn ang="0">
                  <a:pos x="2263" y="1663"/>
                </a:cxn>
                <a:cxn ang="0">
                  <a:pos x="2017" y="1585"/>
                </a:cxn>
                <a:cxn ang="0">
                  <a:pos x="1711" y="1453"/>
                </a:cxn>
                <a:cxn ang="0">
                  <a:pos x="1880" y="1844"/>
                </a:cxn>
                <a:cxn ang="0">
                  <a:pos x="1771" y="1922"/>
                </a:cxn>
                <a:cxn ang="0">
                  <a:pos x="1531" y="1753"/>
                </a:cxn>
                <a:cxn ang="0">
                  <a:pos x="1411" y="1477"/>
                </a:cxn>
                <a:cxn ang="0">
                  <a:pos x="1219" y="1291"/>
                </a:cxn>
                <a:cxn ang="0">
                  <a:pos x="127" y="2006"/>
                </a:cxn>
                <a:cxn ang="0">
                  <a:pos x="865" y="1429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 sz="2800">
                <a:solidFill>
                  <a:srgbClr val="FFFFFF"/>
                </a:solidFill>
                <a:effectLst/>
                <a:latin typeface="Arial" pitchFamily="34" charset="0"/>
                <a:cs typeface="Angsana New" pitchFamily="18" charset="-34"/>
              </a:endParaRPr>
            </a:p>
          </p:txBody>
        </p:sp>
        <p:sp>
          <p:nvSpPr>
            <p:cNvPr id="16402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/>
              <a:ahLst/>
              <a:cxnLst>
                <a:cxn ang="0">
                  <a:pos x="318" y="1078"/>
                </a:cxn>
                <a:cxn ang="0">
                  <a:pos x="217" y="928"/>
                </a:cxn>
                <a:cxn ang="0">
                  <a:pos x="102" y="808"/>
                </a:cxn>
                <a:cxn ang="0">
                  <a:pos x="36" y="742"/>
                </a:cxn>
                <a:cxn ang="0">
                  <a:pos x="0" y="700"/>
                </a:cxn>
                <a:cxn ang="0">
                  <a:pos x="270" y="958"/>
                </a:cxn>
                <a:cxn ang="0">
                  <a:pos x="294" y="1006"/>
                </a:cxn>
                <a:cxn ang="0">
                  <a:pos x="367" y="670"/>
                </a:cxn>
                <a:cxn ang="0">
                  <a:pos x="379" y="411"/>
                </a:cxn>
                <a:cxn ang="0">
                  <a:pos x="347" y="118"/>
                </a:cxn>
                <a:cxn ang="0">
                  <a:pos x="393" y="0"/>
                </a:cxn>
                <a:cxn ang="0">
                  <a:pos x="397" y="357"/>
                </a:cxn>
                <a:cxn ang="0">
                  <a:pos x="421" y="609"/>
                </a:cxn>
                <a:cxn ang="0">
                  <a:pos x="385" y="826"/>
                </a:cxn>
                <a:cxn ang="0">
                  <a:pos x="385" y="1036"/>
                </a:cxn>
                <a:cxn ang="0">
                  <a:pos x="877" y="784"/>
                </a:cxn>
                <a:cxn ang="0">
                  <a:pos x="1309" y="555"/>
                </a:cxn>
                <a:cxn ang="0">
                  <a:pos x="1802" y="249"/>
                </a:cxn>
                <a:cxn ang="0">
                  <a:pos x="2096" y="69"/>
                </a:cxn>
                <a:cxn ang="0">
                  <a:pos x="1814" y="279"/>
                </a:cxn>
                <a:cxn ang="0">
                  <a:pos x="1453" y="501"/>
                </a:cxn>
                <a:cxn ang="0">
                  <a:pos x="1123" y="700"/>
                </a:cxn>
                <a:cxn ang="0">
                  <a:pos x="739" y="898"/>
                </a:cxn>
                <a:cxn ang="0">
                  <a:pos x="463" y="1084"/>
                </a:cxn>
                <a:cxn ang="0">
                  <a:pos x="817" y="1193"/>
                </a:cxn>
                <a:cxn ang="0">
                  <a:pos x="1285" y="1187"/>
                </a:cxn>
                <a:cxn ang="0">
                  <a:pos x="1916" y="1396"/>
                </a:cxn>
                <a:cxn ang="0">
                  <a:pos x="2144" y="1420"/>
                </a:cxn>
                <a:cxn ang="0">
                  <a:pos x="1814" y="1408"/>
                </a:cxn>
                <a:cxn ang="0">
                  <a:pos x="1435" y="1288"/>
                </a:cxn>
                <a:cxn ang="0">
                  <a:pos x="1219" y="1229"/>
                </a:cxn>
                <a:cxn ang="0">
                  <a:pos x="799" y="1223"/>
                </a:cxn>
                <a:cxn ang="0">
                  <a:pos x="505" y="1145"/>
                </a:cxn>
                <a:cxn ang="0">
                  <a:pos x="733" y="1378"/>
                </a:cxn>
                <a:cxn ang="0">
                  <a:pos x="877" y="1619"/>
                </a:cxn>
                <a:cxn ang="0">
                  <a:pos x="1009" y="1787"/>
                </a:cxn>
                <a:cxn ang="0">
                  <a:pos x="817" y="1607"/>
                </a:cxn>
                <a:cxn ang="0">
                  <a:pos x="673" y="1372"/>
                </a:cxn>
                <a:cxn ang="0">
                  <a:pos x="415" y="1109"/>
                </a:cxn>
                <a:cxn ang="0">
                  <a:pos x="318" y="1078"/>
                </a:cxn>
                <a:cxn ang="0">
                  <a:pos x="318" y="1078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 sz="2800">
                <a:solidFill>
                  <a:srgbClr val="FFFFFF"/>
                </a:solidFill>
                <a:effectLst/>
                <a:latin typeface="Arial" pitchFamily="34" charset="0"/>
                <a:cs typeface="Angsana New" pitchFamily="18" charset="-34"/>
              </a:endParaRPr>
            </a:p>
          </p:txBody>
        </p:sp>
        <p:sp>
          <p:nvSpPr>
            <p:cNvPr id="16403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/>
              <a:ahLst/>
              <a:cxnLst>
                <a:cxn ang="0">
                  <a:pos x="1814" y="606"/>
                </a:cxn>
                <a:cxn ang="0">
                  <a:pos x="1615" y="252"/>
                </a:cxn>
                <a:cxn ang="0">
                  <a:pos x="1345" y="132"/>
                </a:cxn>
                <a:cxn ang="0">
                  <a:pos x="1381" y="492"/>
                </a:cxn>
                <a:cxn ang="0">
                  <a:pos x="955" y="221"/>
                </a:cxn>
                <a:cxn ang="0">
                  <a:pos x="877" y="161"/>
                </a:cxn>
                <a:cxn ang="0">
                  <a:pos x="841" y="167"/>
                </a:cxn>
                <a:cxn ang="0">
                  <a:pos x="720" y="161"/>
                </a:cxn>
                <a:cxn ang="0">
                  <a:pos x="613" y="144"/>
                </a:cxn>
                <a:cxn ang="0">
                  <a:pos x="492" y="161"/>
                </a:cxn>
                <a:cxn ang="0">
                  <a:pos x="432" y="150"/>
                </a:cxn>
                <a:cxn ang="0">
                  <a:pos x="342" y="138"/>
                </a:cxn>
                <a:cxn ang="0">
                  <a:pos x="246" y="126"/>
                </a:cxn>
                <a:cxn ang="0">
                  <a:pos x="174" y="114"/>
                </a:cxn>
                <a:cxn ang="0">
                  <a:pos x="216" y="240"/>
                </a:cxn>
                <a:cxn ang="0">
                  <a:pos x="607" y="588"/>
                </a:cxn>
                <a:cxn ang="0">
                  <a:pos x="1177" y="817"/>
                </a:cxn>
                <a:cxn ang="0">
                  <a:pos x="972" y="871"/>
                </a:cxn>
                <a:cxn ang="0">
                  <a:pos x="492" y="1111"/>
                </a:cxn>
                <a:cxn ang="0">
                  <a:pos x="276" y="1441"/>
                </a:cxn>
                <a:cxn ang="0">
                  <a:pos x="42" y="1441"/>
                </a:cxn>
                <a:cxn ang="0">
                  <a:pos x="367" y="1585"/>
                </a:cxn>
                <a:cxn ang="0">
                  <a:pos x="949" y="1712"/>
                </a:cxn>
                <a:cxn ang="0">
                  <a:pos x="1519" y="1537"/>
                </a:cxn>
                <a:cxn ang="0">
                  <a:pos x="1735" y="1513"/>
                </a:cxn>
                <a:cxn ang="0">
                  <a:pos x="1723" y="1802"/>
                </a:cxn>
                <a:cxn ang="0">
                  <a:pos x="2042" y="2229"/>
                </a:cxn>
                <a:cxn ang="0">
                  <a:pos x="2191" y="2133"/>
                </a:cxn>
                <a:cxn ang="0">
                  <a:pos x="2270" y="1970"/>
                </a:cxn>
                <a:cxn ang="0">
                  <a:pos x="2233" y="1573"/>
                </a:cxn>
                <a:cxn ang="0">
                  <a:pos x="2294" y="1483"/>
                </a:cxn>
                <a:cxn ang="0">
                  <a:pos x="2588" y="1688"/>
                </a:cxn>
                <a:cxn ang="0">
                  <a:pos x="2695" y="1682"/>
                </a:cxn>
                <a:cxn ang="0">
                  <a:pos x="2588" y="1543"/>
                </a:cxn>
                <a:cxn ang="0">
                  <a:pos x="2510" y="1357"/>
                </a:cxn>
                <a:cxn ang="0">
                  <a:pos x="2354" y="1184"/>
                </a:cxn>
                <a:cxn ang="0">
                  <a:pos x="2102" y="931"/>
                </a:cxn>
                <a:cxn ang="0">
                  <a:pos x="2137" y="907"/>
                </a:cxn>
                <a:cxn ang="0">
                  <a:pos x="2215" y="871"/>
                </a:cxn>
                <a:cxn ang="0">
                  <a:pos x="2324" y="817"/>
                </a:cxn>
                <a:cxn ang="0">
                  <a:pos x="2372" y="787"/>
                </a:cxn>
                <a:cxn ang="0">
                  <a:pos x="2078" y="865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 sz="2800">
                <a:solidFill>
                  <a:srgbClr val="FFFFFF"/>
                </a:solidFill>
                <a:effectLst/>
                <a:latin typeface="Arial" pitchFamily="34" charset="0"/>
                <a:cs typeface="Angsana New" pitchFamily="18" charset="-34"/>
              </a:endParaRPr>
            </a:p>
          </p:txBody>
        </p:sp>
        <p:sp>
          <p:nvSpPr>
            <p:cNvPr id="16404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/>
              <a:ahLst/>
              <a:cxnLst>
                <a:cxn ang="0">
                  <a:pos x="1842" y="851"/>
                </a:cxn>
                <a:cxn ang="0">
                  <a:pos x="1937" y="1019"/>
                </a:cxn>
                <a:cxn ang="0">
                  <a:pos x="2051" y="1168"/>
                </a:cxn>
                <a:cxn ang="0">
                  <a:pos x="2117" y="1246"/>
                </a:cxn>
                <a:cxn ang="0">
                  <a:pos x="2153" y="1294"/>
                </a:cxn>
                <a:cxn ang="0">
                  <a:pos x="1889" y="977"/>
                </a:cxn>
                <a:cxn ang="0">
                  <a:pos x="1860" y="929"/>
                </a:cxn>
                <a:cxn ang="0">
                  <a:pos x="1782" y="1240"/>
                </a:cxn>
                <a:cxn ang="0">
                  <a:pos x="1770" y="1486"/>
                </a:cxn>
                <a:cxn ang="0">
                  <a:pos x="1818" y="1906"/>
                </a:cxn>
                <a:cxn ang="0">
                  <a:pos x="1788" y="1930"/>
                </a:cxn>
                <a:cxn ang="0">
                  <a:pos x="1746" y="1534"/>
                </a:cxn>
                <a:cxn ang="0">
                  <a:pos x="1728" y="1288"/>
                </a:cxn>
                <a:cxn ang="0">
                  <a:pos x="1764" y="1085"/>
                </a:cxn>
                <a:cxn ang="0">
                  <a:pos x="1770" y="875"/>
                </a:cxn>
                <a:cxn ang="0">
                  <a:pos x="1268" y="1007"/>
                </a:cxn>
                <a:cxn ang="0">
                  <a:pos x="825" y="1132"/>
                </a:cxn>
                <a:cxn ang="0">
                  <a:pos x="323" y="1312"/>
                </a:cxn>
                <a:cxn ang="0">
                  <a:pos x="18" y="1420"/>
                </a:cxn>
                <a:cxn ang="0">
                  <a:pos x="311" y="1282"/>
                </a:cxn>
                <a:cxn ang="0">
                  <a:pos x="682" y="1144"/>
                </a:cxn>
                <a:cxn ang="0">
                  <a:pos x="1022" y="1037"/>
                </a:cxn>
                <a:cxn ang="0">
                  <a:pos x="1411" y="929"/>
                </a:cxn>
                <a:cxn ang="0">
                  <a:pos x="1692" y="815"/>
                </a:cxn>
                <a:cxn ang="0">
                  <a:pos x="1333" y="623"/>
                </a:cxn>
                <a:cxn ang="0">
                  <a:pos x="861" y="515"/>
                </a:cxn>
                <a:cxn ang="0">
                  <a:pos x="227" y="161"/>
                </a:cxn>
                <a:cxn ang="0">
                  <a:pos x="0" y="83"/>
                </a:cxn>
                <a:cxn ang="0">
                  <a:pos x="329" y="179"/>
                </a:cxn>
                <a:cxn ang="0">
                  <a:pos x="712" y="383"/>
                </a:cxn>
                <a:cxn ang="0">
                  <a:pos x="933" y="491"/>
                </a:cxn>
                <a:cxn ang="0">
                  <a:pos x="1351" y="593"/>
                </a:cxn>
                <a:cxn ang="0">
                  <a:pos x="1650" y="743"/>
                </a:cxn>
                <a:cxn ang="0">
                  <a:pos x="1423" y="461"/>
                </a:cxn>
                <a:cxn ang="0">
                  <a:pos x="1286" y="191"/>
                </a:cxn>
                <a:cxn ang="0">
                  <a:pos x="1154" y="0"/>
                </a:cxn>
                <a:cxn ang="0">
                  <a:pos x="1339" y="215"/>
                </a:cxn>
                <a:cxn ang="0">
                  <a:pos x="1489" y="485"/>
                </a:cxn>
                <a:cxn ang="0">
                  <a:pos x="1746" y="803"/>
                </a:cxn>
                <a:cxn ang="0">
                  <a:pos x="1842" y="851"/>
                </a:cxn>
                <a:cxn ang="0">
                  <a:pos x="1842" y="85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 sz="2800">
                <a:solidFill>
                  <a:srgbClr val="FFFFFF"/>
                </a:solidFill>
                <a:effectLst/>
                <a:latin typeface="Arial" pitchFamily="34" charset="0"/>
                <a:cs typeface="Angsana New" pitchFamily="18" charset="-34"/>
              </a:endParaRPr>
            </a:p>
          </p:txBody>
        </p:sp>
      </p:grpSp>
      <p:sp>
        <p:nvSpPr>
          <p:cNvPr id="16405" name="Rectangle 2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คลิกเพื่อแก้ไขลักษณะต้นแบบชื่อเรื่อง</a:t>
            </a:r>
          </a:p>
        </p:txBody>
      </p:sp>
      <p:sp>
        <p:nvSpPr>
          <p:cNvPr id="16406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</a:p>
        </p:txBody>
      </p:sp>
      <p:sp>
        <p:nvSpPr>
          <p:cNvPr id="16407" name="Rectangle 2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Angsana New" pitchFamily="18" charset="-34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16408" name="Rectangle 2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Angsana New" pitchFamily="18" charset="-34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16409" name="Rectangle 2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Angsana New" pitchFamily="18" charset="-34"/>
              </a:defRPr>
            </a:lvl1pPr>
          </a:lstStyle>
          <a:p>
            <a:pPr>
              <a:defRPr/>
            </a:pPr>
            <a:fld id="{3BC44A03-D5AF-4B3A-96FC-06500D27A6C7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5989" r:id="rId1"/>
    <p:sldLayoutId id="2147485990" r:id="rId2"/>
    <p:sldLayoutId id="2147485991" r:id="rId3"/>
    <p:sldLayoutId id="2147485992" r:id="rId4"/>
    <p:sldLayoutId id="2147485993" r:id="rId5"/>
    <p:sldLayoutId id="2147485994" r:id="rId6"/>
    <p:sldLayoutId id="2147485995" r:id="rId7"/>
    <p:sldLayoutId id="2147485996" r:id="rId8"/>
    <p:sldLayoutId id="2147485997" r:id="rId9"/>
    <p:sldLayoutId id="2147485998" r:id="rId10"/>
    <p:sldLayoutId id="2147485999" r:id="rId11"/>
    <p:sldLayoutId id="2147486000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Angsana New" pitchFamily="18" charset="-34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Angsana New" pitchFamily="18" charset="-34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Angsana New" pitchFamily="18" charset="-34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Angsana New" pitchFamily="18" charset="-34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Angsana New" pitchFamily="18" charset="-34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Angsana New" pitchFamily="18" charset="-34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Angsana New" pitchFamily="18" charset="-34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Angsana New" pitchFamily="18" charset="-34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gif"/><Relationship Id="rId7" Type="http://schemas.openxmlformats.org/officeDocument/2006/relationships/image" Target="../media/image8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5.xml"/><Relationship Id="rId6" Type="http://schemas.openxmlformats.org/officeDocument/2006/relationships/image" Target="../media/image7.wmf"/><Relationship Id="rId5" Type="http://schemas.openxmlformats.org/officeDocument/2006/relationships/image" Target="../media/image6.gif"/><Relationship Id="rId4" Type="http://schemas.openxmlformats.org/officeDocument/2006/relationships/image" Target="../media/image5.gif"/><Relationship Id="rId9" Type="http://schemas.openxmlformats.org/officeDocument/2006/relationships/image" Target="../media/image10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9.xml"/><Relationship Id="rId5" Type="http://schemas.openxmlformats.org/officeDocument/2006/relationships/image" Target="../media/image20.jpeg"/><Relationship Id="rId4" Type="http://schemas.openxmlformats.org/officeDocument/2006/relationships/image" Target="../media/image8.gi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9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7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7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8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9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9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9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8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8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5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3.xml"/><Relationship Id="rId5" Type="http://schemas.openxmlformats.org/officeDocument/2006/relationships/image" Target="../media/image13.jpeg"/><Relationship Id="rId4" Type="http://schemas.openxmlformats.org/officeDocument/2006/relationships/image" Target="../media/image8.gif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9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22.gif"/><Relationship Id="rId5" Type="http://schemas.openxmlformats.org/officeDocument/2006/relationships/image" Target="../media/image21.gif"/><Relationship Id="rId4" Type="http://schemas.openxmlformats.org/officeDocument/2006/relationships/image" Target="../media/image8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5.xml"/><Relationship Id="rId5" Type="http://schemas.openxmlformats.org/officeDocument/2006/relationships/image" Target="../media/image8.gif"/><Relationship Id="rId4" Type="http://schemas.openxmlformats.org/officeDocument/2006/relationships/image" Target="../media/image11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3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3.xml"/><Relationship Id="rId4" Type="http://schemas.openxmlformats.org/officeDocument/2006/relationships/image" Target="../media/image8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9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AutoShape 2"/>
          <p:cNvSpPr>
            <a:spLocks noChangeArrowheads="1"/>
          </p:cNvSpPr>
          <p:nvPr/>
        </p:nvSpPr>
        <p:spPr bwMode="auto">
          <a:xfrm>
            <a:off x="4127500" y="3441700"/>
            <a:ext cx="1054100" cy="673100"/>
          </a:xfrm>
          <a:prstGeom prst="star5">
            <a:avLst/>
          </a:prstGeom>
          <a:gradFill rotWithShape="0">
            <a:gsLst>
              <a:gs pos="0">
                <a:srgbClr val="000082"/>
              </a:gs>
              <a:gs pos="15000">
                <a:srgbClr val="66008F"/>
              </a:gs>
              <a:gs pos="32499">
                <a:srgbClr val="BA0066"/>
              </a:gs>
              <a:gs pos="45000">
                <a:srgbClr val="FF0000"/>
              </a:gs>
              <a:gs pos="50000">
                <a:srgbClr val="FF8200"/>
              </a:gs>
              <a:gs pos="55001">
                <a:srgbClr val="FF0000"/>
              </a:gs>
              <a:gs pos="67501">
                <a:srgbClr val="BA0066"/>
              </a:gs>
              <a:gs pos="85000">
                <a:srgbClr val="66008F"/>
              </a:gs>
              <a:gs pos="100000">
                <a:srgbClr val="000082"/>
              </a:gs>
            </a:gsLst>
            <a:lin ang="18900000" scaled="1"/>
          </a:gradFill>
          <a:ln w="1270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0082"/>
            </a:extrusionClr>
          </a:sp3d>
        </p:spPr>
        <p:txBody>
          <a:bodyPr wrap="none" anchor="ctr">
            <a:flatTx/>
          </a:bodyPr>
          <a:lstStyle/>
          <a:p>
            <a:pPr>
              <a:defRPr/>
            </a:pPr>
            <a:endParaRPr lang="th-TH" sz="1800" b="1">
              <a:solidFill>
                <a:srgbClr val="000000"/>
              </a:solidFill>
              <a:effectLst/>
              <a:latin typeface="Arial" pitchFamily="34" charset="0"/>
              <a:cs typeface="Angsana New" pitchFamily="18" charset="-34"/>
            </a:endParaRPr>
          </a:p>
        </p:txBody>
      </p:sp>
      <p:sp>
        <p:nvSpPr>
          <p:cNvPr id="140291" name="AutoShape 3"/>
          <p:cNvSpPr>
            <a:spLocks noChangeArrowheads="1"/>
          </p:cNvSpPr>
          <p:nvPr/>
        </p:nvSpPr>
        <p:spPr bwMode="auto">
          <a:xfrm>
            <a:off x="5803900" y="2374900"/>
            <a:ext cx="1054100" cy="673100"/>
          </a:xfrm>
          <a:prstGeom prst="star5">
            <a:avLst/>
          </a:prstGeom>
          <a:gradFill rotWithShape="0">
            <a:gsLst>
              <a:gs pos="0">
                <a:srgbClr val="00FF00"/>
              </a:gs>
              <a:gs pos="50000">
                <a:srgbClr val="00FF00">
                  <a:gamma/>
                  <a:shade val="46275"/>
                  <a:invGamma/>
                </a:srgbClr>
              </a:gs>
              <a:gs pos="100000">
                <a:srgbClr val="00FF00"/>
              </a:gs>
            </a:gsLst>
            <a:lin ang="2700000" scaled="1"/>
          </a:gradFill>
          <a:ln w="12700">
            <a:noFill/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00"/>
            </a:extrusionClr>
          </a:sp3d>
        </p:spPr>
        <p:txBody>
          <a:bodyPr wrap="none" anchor="ctr">
            <a:flatTx/>
          </a:bodyPr>
          <a:lstStyle/>
          <a:p>
            <a:pPr>
              <a:defRPr/>
            </a:pPr>
            <a:endParaRPr lang="th-TH" sz="1800" b="1">
              <a:solidFill>
                <a:srgbClr val="000000"/>
              </a:solidFill>
              <a:effectLst/>
              <a:latin typeface="Arial" pitchFamily="34" charset="0"/>
              <a:cs typeface="Angsana New" pitchFamily="18" charset="-34"/>
            </a:endParaRPr>
          </a:p>
        </p:txBody>
      </p:sp>
      <p:sp>
        <p:nvSpPr>
          <p:cNvPr id="140292" name="AutoShape 4"/>
          <p:cNvSpPr>
            <a:spLocks noChangeArrowheads="1"/>
          </p:cNvSpPr>
          <p:nvPr/>
        </p:nvSpPr>
        <p:spPr bwMode="auto">
          <a:xfrm>
            <a:off x="5200650" y="850900"/>
            <a:ext cx="1054100" cy="673100"/>
          </a:xfrm>
          <a:prstGeom prst="star5">
            <a:avLst/>
          </a:prstGeom>
          <a:gradFill rotWithShape="0">
            <a:gsLst>
              <a:gs pos="0">
                <a:srgbClr val="3366FF"/>
              </a:gs>
              <a:gs pos="12500">
                <a:srgbClr val="01A78F"/>
              </a:gs>
              <a:gs pos="25000">
                <a:srgbClr val="FFFF00"/>
              </a:gs>
              <a:gs pos="37500">
                <a:srgbClr val="FF6633"/>
              </a:gs>
              <a:gs pos="50000">
                <a:srgbClr val="FF3399"/>
              </a:gs>
              <a:gs pos="62500">
                <a:srgbClr val="FF6633"/>
              </a:gs>
              <a:gs pos="75000">
                <a:srgbClr val="FFFF00"/>
              </a:gs>
              <a:gs pos="87500">
                <a:srgbClr val="01A78F"/>
              </a:gs>
              <a:gs pos="100000">
                <a:srgbClr val="3366FF"/>
              </a:gs>
            </a:gsLst>
            <a:lin ang="5400000" scaled="1"/>
          </a:gradFill>
          <a:ln w="1270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3399"/>
            </a:extrusionClr>
          </a:sp3d>
        </p:spPr>
        <p:txBody>
          <a:bodyPr wrap="none" anchor="ctr">
            <a:flatTx/>
          </a:bodyPr>
          <a:lstStyle/>
          <a:p>
            <a:pPr>
              <a:defRPr/>
            </a:pPr>
            <a:endParaRPr lang="th-TH" sz="1800" b="1">
              <a:solidFill>
                <a:srgbClr val="000000"/>
              </a:solidFill>
              <a:effectLst/>
              <a:latin typeface="Arial" pitchFamily="34" charset="0"/>
              <a:cs typeface="Angsana New" pitchFamily="18" charset="-34"/>
            </a:endParaRPr>
          </a:p>
        </p:txBody>
      </p:sp>
      <p:sp>
        <p:nvSpPr>
          <p:cNvPr id="140293" name="AutoShape 5"/>
          <p:cNvSpPr>
            <a:spLocks noChangeArrowheads="1"/>
          </p:cNvSpPr>
          <p:nvPr/>
        </p:nvSpPr>
        <p:spPr bwMode="auto">
          <a:xfrm>
            <a:off x="3213100" y="850900"/>
            <a:ext cx="1054100" cy="673100"/>
          </a:xfrm>
          <a:prstGeom prst="star5">
            <a:avLst/>
          </a:prstGeom>
          <a:gradFill rotWithShape="0">
            <a:gsLst>
              <a:gs pos="0">
                <a:srgbClr val="5E9EFF"/>
              </a:gs>
              <a:gs pos="20000">
                <a:srgbClr val="85C2FF"/>
              </a:gs>
              <a:gs pos="35000">
                <a:srgbClr val="C4D6EB"/>
              </a:gs>
              <a:gs pos="50000">
                <a:srgbClr val="FFEBFA"/>
              </a:gs>
              <a:gs pos="65000">
                <a:srgbClr val="C4D6EB"/>
              </a:gs>
              <a:gs pos="80001">
                <a:srgbClr val="85C2FF"/>
              </a:gs>
              <a:gs pos="100000">
                <a:srgbClr val="5E9EFF"/>
              </a:gs>
            </a:gsLst>
            <a:lin ang="18900000" scaled="1"/>
          </a:gradFill>
          <a:ln w="1270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5E9EFF"/>
            </a:extrusionClr>
          </a:sp3d>
        </p:spPr>
        <p:txBody>
          <a:bodyPr wrap="none" anchor="ctr">
            <a:flatTx/>
          </a:bodyPr>
          <a:lstStyle/>
          <a:p>
            <a:pPr>
              <a:defRPr/>
            </a:pPr>
            <a:endParaRPr lang="th-TH" sz="1800" b="1">
              <a:solidFill>
                <a:srgbClr val="000000"/>
              </a:solidFill>
              <a:effectLst/>
              <a:latin typeface="Arial" pitchFamily="34" charset="0"/>
              <a:cs typeface="Angsana New" pitchFamily="18" charset="-34"/>
            </a:endParaRPr>
          </a:p>
        </p:txBody>
      </p:sp>
      <p:sp>
        <p:nvSpPr>
          <p:cNvPr id="140294" name="AutoShape 6"/>
          <p:cNvSpPr>
            <a:spLocks noChangeArrowheads="1"/>
          </p:cNvSpPr>
          <p:nvPr/>
        </p:nvSpPr>
        <p:spPr bwMode="auto">
          <a:xfrm>
            <a:off x="2609850" y="2298700"/>
            <a:ext cx="1054100" cy="673100"/>
          </a:xfrm>
          <a:prstGeom prst="star5">
            <a:avLst/>
          </a:prstGeom>
          <a:solidFill>
            <a:srgbClr val="FFFF00"/>
          </a:solidFill>
          <a:ln w="1270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FF00"/>
            </a:extrusionClr>
          </a:sp3d>
        </p:spPr>
        <p:txBody>
          <a:bodyPr wrap="none" anchor="ctr">
            <a:flatTx/>
          </a:bodyPr>
          <a:lstStyle/>
          <a:p>
            <a:pPr>
              <a:defRPr/>
            </a:pPr>
            <a:endParaRPr lang="th-TH" sz="1800" b="1">
              <a:solidFill>
                <a:srgbClr val="000000"/>
              </a:solidFill>
              <a:effectLst/>
              <a:latin typeface="Arial" pitchFamily="34" charset="0"/>
              <a:cs typeface="Angsana New" pitchFamily="18" charset="-34"/>
            </a:endParaRPr>
          </a:p>
        </p:txBody>
      </p:sp>
      <p:pic>
        <p:nvPicPr>
          <p:cNvPr id="140295" name="Picture 7" descr="poo2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1524000"/>
            <a:ext cx="2479675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0296" name="Picture 8" descr="poo1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30950" y="1143000"/>
            <a:ext cx="2479675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0297" name="Picture 9" descr="anbutterflyflo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11263" y="5516563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0298" name="AutoShape 10"/>
          <p:cNvSpPr>
            <a:spLocks noChangeArrowheads="1"/>
          </p:cNvSpPr>
          <p:nvPr/>
        </p:nvSpPr>
        <p:spPr bwMode="auto">
          <a:xfrm>
            <a:off x="6254749" y="5156200"/>
            <a:ext cx="1053555" cy="1152525"/>
          </a:xfrm>
          <a:prstGeom prst="flowChartAlternateProcess">
            <a:avLst/>
          </a:prstGeom>
          <a:noFill/>
          <a:ln w="76200">
            <a:solidFill>
              <a:schemeClr val="accent2">
                <a:lumMod val="50000"/>
              </a:schemeClr>
            </a:solidFill>
            <a:miter lim="800000"/>
            <a:headEnd type="none" w="sm" len="sm"/>
            <a:tailEnd type="none" w="sm" len="sm"/>
          </a:ln>
          <a:effectLst>
            <a:prstShdw prst="shdw12">
              <a:srgbClr val="FF00FF">
                <a:alpha val="50000"/>
              </a:srgbClr>
            </a:prstShdw>
          </a:effectLst>
        </p:spPr>
        <p:txBody>
          <a:bodyPr wrap="none" anchor="ctr"/>
          <a:lstStyle/>
          <a:p>
            <a:endParaRPr lang="th-TH" sz="1800" b="1">
              <a:solidFill>
                <a:srgbClr val="000000"/>
              </a:solidFill>
              <a:effectLst/>
              <a:latin typeface="Arial" pitchFamily="34" charset="0"/>
              <a:cs typeface="Angsana New" pitchFamily="18" charset="-34"/>
            </a:endParaRPr>
          </a:p>
        </p:txBody>
      </p:sp>
      <p:pic>
        <p:nvPicPr>
          <p:cNvPr id="140299" name="Picture 11" descr="STARC18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06750" y="692150"/>
            <a:ext cx="3124200" cy="298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0301" name="Picture 13" descr="Astar1"/>
          <p:cNvPicPr>
            <a:picLocks noGrp="1" noChangeAspect="1" noChangeArrowheads="1"/>
          </p:cNvPicPr>
          <p:nvPr>
            <p:ph/>
          </p:nvPr>
        </p:nvPicPr>
        <p:blipFill>
          <a:blip r:embed="rId7" cstate="print"/>
          <a:srcRect/>
          <a:stretch>
            <a:fillRect/>
          </a:stretch>
        </p:blipFill>
        <p:spPr>
          <a:xfrm>
            <a:off x="2700338" y="3357563"/>
            <a:ext cx="1028700" cy="1028700"/>
          </a:xfrm>
          <a:noFill/>
        </p:spPr>
      </p:pic>
      <p:sp>
        <p:nvSpPr>
          <p:cNvPr id="140302" name="WordArt 14"/>
          <p:cNvSpPr>
            <a:spLocks noChangeArrowheads="1" noChangeShapeType="1" noTextEdit="1"/>
          </p:cNvSpPr>
          <p:nvPr/>
        </p:nvSpPr>
        <p:spPr bwMode="auto">
          <a:xfrm>
            <a:off x="1692275" y="4724400"/>
            <a:ext cx="4391025" cy="10096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h-TH" sz="3600" b="1" kern="10" spc="50" dirty="0">
                <a:ln w="11430"/>
                <a:solidFill>
                  <a:srgbClr val="660066">
                    <a:lumMod val="60000"/>
                    <a:lumOff val="40000"/>
                  </a:srgb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SarabunPSK"/>
                <a:cs typeface="TH SarabunPSK"/>
              </a:rPr>
              <a:t>ดร.รอง </a:t>
            </a:r>
            <a:r>
              <a:rPr lang="th-TH" sz="3600" b="1" kern="10" spc="50" dirty="0" err="1">
                <a:ln w="11430"/>
                <a:solidFill>
                  <a:srgbClr val="660066">
                    <a:lumMod val="60000"/>
                    <a:lumOff val="40000"/>
                  </a:srgb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SarabunPSK"/>
                <a:cs typeface="TH SarabunPSK"/>
              </a:rPr>
              <a:t>ปัญ</a:t>
            </a:r>
            <a:r>
              <a:rPr lang="th-TH" sz="3600" b="1" kern="10" spc="50" dirty="0">
                <a:ln w="11430"/>
                <a:solidFill>
                  <a:srgbClr val="660066">
                    <a:lumMod val="60000"/>
                    <a:lumOff val="40000"/>
                  </a:srgb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SarabunPSK"/>
                <a:cs typeface="TH SarabunPSK"/>
              </a:rPr>
              <a:t>สังกา</a:t>
            </a:r>
          </a:p>
        </p:txBody>
      </p:sp>
      <p:sp>
        <p:nvSpPr>
          <p:cNvPr id="140303" name="WordArt 15"/>
          <p:cNvSpPr>
            <a:spLocks noChangeArrowheads="1" noChangeShapeType="1" noTextEdit="1"/>
          </p:cNvSpPr>
          <p:nvPr/>
        </p:nvSpPr>
        <p:spPr bwMode="auto">
          <a:xfrm>
            <a:off x="2484438" y="5732611"/>
            <a:ext cx="3600450" cy="720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h-TH" sz="3200" b="1" kern="10" spc="50" dirty="0">
                <a:ln w="11430"/>
                <a:solidFill>
                  <a:srgbClr val="660066">
                    <a:lumMod val="75000"/>
                  </a:srgb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SarabunPSK"/>
                <a:cs typeface="TH SarabunPSK"/>
              </a:rPr>
              <a:t>ผอ.</a:t>
            </a:r>
            <a:r>
              <a:rPr lang="th-TH" sz="3200" b="1" kern="10" spc="50" dirty="0" err="1">
                <a:ln w="11430"/>
                <a:solidFill>
                  <a:srgbClr val="660066">
                    <a:lumMod val="75000"/>
                  </a:srgb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SarabunPSK"/>
                <a:cs typeface="TH SarabunPSK"/>
              </a:rPr>
              <a:t>สพป</a:t>
            </a:r>
            <a:r>
              <a:rPr lang="th-TH" sz="3200" b="1" kern="10" spc="50" dirty="0">
                <a:ln w="11430"/>
                <a:solidFill>
                  <a:srgbClr val="660066">
                    <a:lumMod val="75000"/>
                  </a:srgb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SarabunPSK"/>
                <a:cs typeface="TH SarabunPSK"/>
              </a:rPr>
              <a:t>.แพร่</a:t>
            </a:r>
          </a:p>
        </p:txBody>
      </p:sp>
      <p:sp>
        <p:nvSpPr>
          <p:cNvPr id="140304" name="WordArt 16"/>
          <p:cNvSpPr>
            <a:spLocks noChangeArrowheads="1" noChangeShapeType="1" noTextEdit="1"/>
          </p:cNvSpPr>
          <p:nvPr/>
        </p:nvSpPr>
        <p:spPr bwMode="auto">
          <a:xfrm>
            <a:off x="6516688" y="5300663"/>
            <a:ext cx="504825" cy="7921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000" b="1" kern="10" spc="50" dirty="0">
                <a:ln w="13500">
                  <a:solidFill>
                    <a:srgbClr val="C58BF9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00B0F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 pitchFamily="34" charset="0"/>
                <a:ea typeface="Adobe Kaiti Std R" pitchFamily="18" charset="-128"/>
                <a:cs typeface="Aharoni" pitchFamily="2" charset="-79"/>
              </a:rPr>
              <a:t>2</a:t>
            </a:r>
            <a:endParaRPr lang="th-TH" sz="4000" b="1" kern="10" spc="50" dirty="0">
              <a:ln w="13500">
                <a:solidFill>
                  <a:srgbClr val="C58BF9">
                    <a:shade val="2500"/>
                    <a:alpha val="6500"/>
                  </a:srgbClr>
                </a:solidFill>
                <a:prstDash val="solid"/>
              </a:ln>
              <a:solidFill>
                <a:srgbClr val="00B0F0">
                  <a:alpha val="95000"/>
                </a:srgb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Arial Black" pitchFamily="34" charset="0"/>
              <a:ea typeface="Adobe Kaiti Std R" pitchFamily="18" charset="-128"/>
              <a:cs typeface="Angsana New"/>
            </a:endParaRPr>
          </a:p>
        </p:txBody>
      </p:sp>
      <p:pic>
        <p:nvPicPr>
          <p:cNvPr id="140305" name="Picture 17" descr="hZgytcgG4HAG7DYx6nn0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24688" y="3357563"/>
            <a:ext cx="2084387" cy="346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รูปภาพ 1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394" y="1700808"/>
            <a:ext cx="1100686" cy="122470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055270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0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0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40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0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0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0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0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0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02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02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500"/>
                                        <p:tgtEl>
                                          <p:spTgt spid="140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0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0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0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0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0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0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" dur="500" fill="hold"/>
                                        <p:tgtEl>
                                          <p:spTgt spid="1402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0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45" dur="500" fill="hold"/>
                                        <p:tgtEl>
                                          <p:spTgt spid="14030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6" dur="500" fill="hold"/>
                                        <p:tgtEl>
                                          <p:spTgt spid="1403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7" dur="500" fill="hold"/>
                                        <p:tgtEl>
                                          <p:spTgt spid="14030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403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50" dur="500" fill="hold"/>
                                        <p:tgtEl>
                                          <p:spTgt spid="14030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1" dur="500" fill="hold"/>
                                        <p:tgtEl>
                                          <p:spTgt spid="1403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2" dur="500" fill="hold"/>
                                        <p:tgtEl>
                                          <p:spTgt spid="14030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1403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55" dur="500" fill="hold"/>
                                        <p:tgtEl>
                                          <p:spTgt spid="14030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6" dur="500" fill="hold"/>
                                        <p:tgtEl>
                                          <p:spTgt spid="1403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7" dur="500" fill="hold"/>
                                        <p:tgtEl>
                                          <p:spTgt spid="14030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1403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03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03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298" grpId="0" animBg="1"/>
      <p:bldP spid="140302" grpId="0"/>
      <p:bldP spid="140303" grpId="0"/>
      <p:bldP spid="14030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5634" name="Picture 4" descr="STAR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1844675"/>
            <a:ext cx="720725" cy="68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86469" name="Picture 5" descr="Astar1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19925" y="620713"/>
            <a:ext cx="1028700" cy="1028700"/>
          </a:xfrm>
          <a:noFill/>
        </p:spPr>
      </p:pic>
      <p:pic>
        <p:nvPicPr>
          <p:cNvPr id="325636" name="Picture 6" descr="RONG2546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4575" y="6305550"/>
            <a:ext cx="371475" cy="43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5637" name="WordArt 9"/>
          <p:cNvSpPr>
            <a:spLocks noChangeArrowheads="1" noChangeShapeType="1" noTextEdit="1"/>
          </p:cNvSpPr>
          <p:nvPr/>
        </p:nvSpPr>
        <p:spPr bwMode="auto">
          <a:xfrm>
            <a:off x="900113" y="2060575"/>
            <a:ext cx="7272337" cy="18018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th-TH" sz="3600" b="1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H Mali Grade 6" pitchFamily="2" charset="-34"/>
                <a:cs typeface="TH Mali Grade 6" pitchFamily="2" charset="-34"/>
              </a:rPr>
              <a:t>สำหรับชั้น ป.1</a:t>
            </a:r>
            <a:endParaRPr lang="th-TH" sz="3600" b="1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H Mali Grade 6" pitchFamily="2" charset="-34"/>
              <a:cs typeface="TH Mali Grade 6" pitchFamily="2" charset="-34"/>
            </a:endParaRPr>
          </a:p>
        </p:txBody>
      </p:sp>
    </p:spTree>
  </p:cSld>
  <p:clrMapOvr>
    <a:masterClrMapping/>
  </p:clrMapOvr>
  <p:transition spd="slow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6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990830" y="3212976"/>
            <a:ext cx="7973658" cy="1015663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rgbClr val="00FF00">
                <a:alpha val="50000"/>
              </a:srgbClr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th-TH" sz="6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ngsana New" pitchFamily="18" charset="-34"/>
              </a:rPr>
              <a:t>จักพยัญชนะ จำแนกอักษรกลาง สูง ต่ำ</a:t>
            </a:r>
            <a:endParaRPr lang="th-TH" sz="60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ngsana New" pitchFamily="18" charset="-34"/>
            </a:endParaRPr>
          </a:p>
        </p:txBody>
      </p:sp>
      <p:sp>
        <p:nvSpPr>
          <p:cNvPr id="36870" name="Text Box 6"/>
          <p:cNvSpPr txBox="1">
            <a:spLocks noChangeArrowheads="1"/>
          </p:cNvSpPr>
          <p:nvPr/>
        </p:nvSpPr>
        <p:spPr bwMode="auto">
          <a:xfrm rot="948442">
            <a:off x="408771" y="2272914"/>
            <a:ext cx="954107" cy="2739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th-TH" sz="17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ngsana New" pitchFamily="18" charset="-34"/>
              </a:rPr>
              <a:t>รู้</a:t>
            </a:r>
            <a:endParaRPr lang="th-TH" sz="172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ngsana New" pitchFamily="18" charset="-34"/>
            </a:endParaRPr>
          </a:p>
        </p:txBody>
      </p:sp>
      <p:sp>
        <p:nvSpPr>
          <p:cNvPr id="36872" name="Text Box 8"/>
          <p:cNvSpPr txBox="1">
            <a:spLocks noChangeArrowheads="1"/>
          </p:cNvSpPr>
          <p:nvPr/>
        </p:nvSpPr>
        <p:spPr bwMode="auto">
          <a:xfrm>
            <a:off x="4267200" y="1438275"/>
            <a:ext cx="813043" cy="144655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00FF00">
                <a:alpha val="50000"/>
              </a:srgb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8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ngsana New" pitchFamily="18" charset="-34"/>
              </a:rPr>
              <a:t>1</a:t>
            </a:r>
            <a:endParaRPr lang="th-TH" sz="88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187824409"/>
      </p:ext>
    </p:extLst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6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7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2127657" y="3212976"/>
            <a:ext cx="5501827" cy="1015663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rgbClr val="00FF00">
                <a:alpha val="50000"/>
              </a:srgbClr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th-TH" sz="6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ngsana New" pitchFamily="18" charset="-34"/>
              </a:rPr>
              <a:t>จัก สระ เสียงสั้น เสียงยาว</a:t>
            </a:r>
            <a:endParaRPr lang="th-TH" sz="60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ngsana New" pitchFamily="18" charset="-34"/>
            </a:endParaRPr>
          </a:p>
        </p:txBody>
      </p:sp>
      <p:sp>
        <p:nvSpPr>
          <p:cNvPr id="36870" name="Text Box 6"/>
          <p:cNvSpPr txBox="1">
            <a:spLocks noChangeArrowheads="1"/>
          </p:cNvSpPr>
          <p:nvPr/>
        </p:nvSpPr>
        <p:spPr bwMode="auto">
          <a:xfrm rot="948442">
            <a:off x="1174615" y="2123800"/>
            <a:ext cx="954107" cy="2739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th-TH" sz="17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ngsana New" pitchFamily="18" charset="-34"/>
              </a:rPr>
              <a:t>รู้</a:t>
            </a:r>
          </a:p>
        </p:txBody>
      </p:sp>
      <p:sp>
        <p:nvSpPr>
          <p:cNvPr id="36872" name="Text Box 8"/>
          <p:cNvSpPr txBox="1">
            <a:spLocks noChangeArrowheads="1"/>
          </p:cNvSpPr>
          <p:nvPr/>
        </p:nvSpPr>
        <p:spPr bwMode="auto">
          <a:xfrm>
            <a:off x="4267200" y="1438275"/>
            <a:ext cx="813043" cy="144655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00FF00">
                <a:alpha val="50000"/>
              </a:srgb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8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ngsana New" pitchFamily="18" charset="-34"/>
              </a:rPr>
              <a:t>2</a:t>
            </a:r>
            <a:endParaRPr lang="th-TH" sz="88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510865821"/>
      </p:ext>
    </p:extLst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6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7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3131840" y="3212976"/>
            <a:ext cx="3034806" cy="1015663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rgbClr val="00FF00">
                <a:alpha val="50000"/>
              </a:srgbClr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th-TH" sz="6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ngsana New" pitchFamily="18" charset="-34"/>
              </a:rPr>
              <a:t>จัก วรรณยุกต์</a:t>
            </a:r>
            <a:endParaRPr lang="th-TH" sz="60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ngsana New" pitchFamily="18" charset="-34"/>
            </a:endParaRPr>
          </a:p>
        </p:txBody>
      </p:sp>
      <p:sp>
        <p:nvSpPr>
          <p:cNvPr id="36870" name="Text Box 6"/>
          <p:cNvSpPr txBox="1">
            <a:spLocks noChangeArrowheads="1"/>
          </p:cNvSpPr>
          <p:nvPr/>
        </p:nvSpPr>
        <p:spPr bwMode="auto">
          <a:xfrm rot="948442">
            <a:off x="2118734" y="2139005"/>
            <a:ext cx="954107" cy="2739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th-TH" sz="17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ngsana New" pitchFamily="18" charset="-34"/>
              </a:rPr>
              <a:t>รู้</a:t>
            </a:r>
          </a:p>
        </p:txBody>
      </p:sp>
      <p:sp>
        <p:nvSpPr>
          <p:cNvPr id="36872" name="Text Box 8"/>
          <p:cNvSpPr txBox="1">
            <a:spLocks noChangeArrowheads="1"/>
          </p:cNvSpPr>
          <p:nvPr/>
        </p:nvSpPr>
        <p:spPr bwMode="auto">
          <a:xfrm>
            <a:off x="4267200" y="1438275"/>
            <a:ext cx="813043" cy="144655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00FF00">
                <a:alpha val="50000"/>
              </a:srgb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8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ngsana New" pitchFamily="18" charset="-34"/>
              </a:rPr>
              <a:t>3</a:t>
            </a:r>
            <a:endParaRPr lang="th-TH" sz="88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510865821"/>
      </p:ext>
    </p:extLst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6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7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3002596" y="3212976"/>
            <a:ext cx="3950120" cy="1015663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rgbClr val="00FF00">
                <a:alpha val="50000"/>
              </a:srgbClr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th-TH" sz="6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ngsana New" pitchFamily="18" charset="-34"/>
              </a:rPr>
              <a:t>จัก ตัวสะกดทุกแม่</a:t>
            </a:r>
            <a:endParaRPr lang="th-TH" sz="60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ngsana New" pitchFamily="18" charset="-34"/>
            </a:endParaRPr>
          </a:p>
        </p:txBody>
      </p:sp>
      <p:sp>
        <p:nvSpPr>
          <p:cNvPr id="36870" name="Text Box 6"/>
          <p:cNvSpPr txBox="1">
            <a:spLocks noChangeArrowheads="1"/>
          </p:cNvSpPr>
          <p:nvPr/>
        </p:nvSpPr>
        <p:spPr bwMode="auto">
          <a:xfrm rot="948442">
            <a:off x="2038711" y="2283021"/>
            <a:ext cx="954107" cy="2739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th-TH" sz="17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ngsana New" pitchFamily="18" charset="-34"/>
              </a:rPr>
              <a:t>รู้</a:t>
            </a:r>
          </a:p>
        </p:txBody>
      </p:sp>
      <p:sp>
        <p:nvSpPr>
          <p:cNvPr id="36872" name="Text Box 8"/>
          <p:cNvSpPr txBox="1">
            <a:spLocks noChangeArrowheads="1"/>
          </p:cNvSpPr>
          <p:nvPr/>
        </p:nvSpPr>
        <p:spPr bwMode="auto">
          <a:xfrm>
            <a:off x="4267200" y="1438275"/>
            <a:ext cx="813043" cy="144655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00FF00">
                <a:alpha val="50000"/>
              </a:srgb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8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ngsana New" pitchFamily="18" charset="-34"/>
              </a:rPr>
              <a:t>4</a:t>
            </a:r>
            <a:endParaRPr lang="th-TH" sz="88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510865821"/>
      </p:ext>
    </p:extLst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6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7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3642995" y="3212976"/>
            <a:ext cx="2669321" cy="1015663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rgbClr val="00FF00">
                <a:alpha val="50000"/>
              </a:srgbClr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th-TH" sz="6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ngsana New" pitchFamily="18" charset="-34"/>
              </a:rPr>
              <a:t>จัก อักษรนำ</a:t>
            </a:r>
            <a:endParaRPr lang="th-TH" sz="60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ngsana New" pitchFamily="18" charset="-34"/>
            </a:endParaRPr>
          </a:p>
        </p:txBody>
      </p:sp>
      <p:sp>
        <p:nvSpPr>
          <p:cNvPr id="36870" name="Text Box 6"/>
          <p:cNvSpPr txBox="1">
            <a:spLocks noChangeArrowheads="1"/>
          </p:cNvSpPr>
          <p:nvPr/>
        </p:nvSpPr>
        <p:spPr bwMode="auto">
          <a:xfrm rot="948442">
            <a:off x="2614775" y="2139005"/>
            <a:ext cx="954107" cy="2739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th-TH" sz="17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ngsana New" pitchFamily="18" charset="-34"/>
              </a:rPr>
              <a:t>รู้</a:t>
            </a:r>
          </a:p>
        </p:txBody>
      </p:sp>
      <p:sp>
        <p:nvSpPr>
          <p:cNvPr id="36872" name="Text Box 8"/>
          <p:cNvSpPr txBox="1">
            <a:spLocks noChangeArrowheads="1"/>
          </p:cNvSpPr>
          <p:nvPr/>
        </p:nvSpPr>
        <p:spPr bwMode="auto">
          <a:xfrm>
            <a:off x="4267200" y="1438275"/>
            <a:ext cx="813043" cy="144655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00FF00">
                <a:alpha val="50000"/>
              </a:srgb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8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ngsana New" pitchFamily="18" charset="-34"/>
              </a:rPr>
              <a:t>5</a:t>
            </a:r>
            <a:endParaRPr lang="th-TH" sz="88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510865821"/>
      </p:ext>
    </p:extLst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6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7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3061106" y="3212976"/>
            <a:ext cx="3833102" cy="1015663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rgbClr val="00FF00">
                <a:alpha val="50000"/>
              </a:srgbClr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th-TH" sz="6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ngsana New" pitchFamily="18" charset="-34"/>
              </a:rPr>
              <a:t>จัก </a:t>
            </a:r>
            <a:r>
              <a:rPr lang="th-TH" sz="6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ngsana New" pitchFamily="18" charset="-34"/>
              </a:rPr>
              <a:t>อักษรควบกล้ำ</a:t>
            </a:r>
            <a:endParaRPr lang="th-TH" sz="60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ngsana New" pitchFamily="18" charset="-34"/>
            </a:endParaRPr>
          </a:p>
        </p:txBody>
      </p:sp>
      <p:sp>
        <p:nvSpPr>
          <p:cNvPr id="36870" name="Text Box 6"/>
          <p:cNvSpPr txBox="1">
            <a:spLocks noChangeArrowheads="1"/>
          </p:cNvSpPr>
          <p:nvPr/>
        </p:nvSpPr>
        <p:spPr bwMode="auto">
          <a:xfrm rot="948442">
            <a:off x="2046725" y="2139004"/>
            <a:ext cx="954107" cy="2739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th-TH" sz="17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ngsana New" pitchFamily="18" charset="-34"/>
              </a:rPr>
              <a:t>รู้</a:t>
            </a:r>
          </a:p>
        </p:txBody>
      </p:sp>
      <p:sp>
        <p:nvSpPr>
          <p:cNvPr id="36872" name="Text Box 8"/>
          <p:cNvSpPr txBox="1">
            <a:spLocks noChangeArrowheads="1"/>
          </p:cNvSpPr>
          <p:nvPr/>
        </p:nvSpPr>
        <p:spPr bwMode="auto">
          <a:xfrm>
            <a:off x="4267200" y="1438275"/>
            <a:ext cx="813043" cy="144655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00FF00">
                <a:alpha val="50000"/>
              </a:srgb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8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ngsana New" pitchFamily="18" charset="-34"/>
              </a:rPr>
              <a:t>6</a:t>
            </a:r>
            <a:endParaRPr lang="th-TH" sz="88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063706920"/>
      </p:ext>
    </p:extLst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6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7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2123728" y="3212976"/>
            <a:ext cx="5144357" cy="1015663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rgbClr val="00FF00">
                <a:alpha val="50000"/>
              </a:srgbClr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th-TH" sz="6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ngsana New" pitchFamily="18" charset="-34"/>
              </a:rPr>
              <a:t>การอ่านแจกลูก สะกดคำ</a:t>
            </a:r>
            <a:endParaRPr lang="th-TH" sz="60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ngsana New" pitchFamily="18" charset="-34"/>
            </a:endParaRPr>
          </a:p>
        </p:txBody>
      </p:sp>
      <p:sp>
        <p:nvSpPr>
          <p:cNvPr id="36872" name="Text Box 8"/>
          <p:cNvSpPr txBox="1">
            <a:spLocks noChangeArrowheads="1"/>
          </p:cNvSpPr>
          <p:nvPr/>
        </p:nvSpPr>
        <p:spPr bwMode="auto">
          <a:xfrm>
            <a:off x="4267200" y="1438275"/>
            <a:ext cx="813043" cy="144655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00FF00">
                <a:alpha val="50000"/>
              </a:srgb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8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ngsana New" pitchFamily="18" charset="-34"/>
              </a:rPr>
              <a:t>7</a:t>
            </a:r>
            <a:endParaRPr lang="th-TH" sz="88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063706920"/>
      </p:ext>
    </p:extLst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6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7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6658" name="Picture 18" descr="RONG254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4575" y="6305550"/>
            <a:ext cx="371475" cy="43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 flipH="1">
            <a:off x="1187623" y="2067813"/>
            <a:ext cx="712879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Wingdings" pitchFamily="2" charset="2"/>
              <a:buChar char="Ø"/>
            </a:pPr>
            <a:r>
              <a:rPr lang="th-TH" sz="5400" b="1" dirty="0" smtClean="0">
                <a:solidFill>
                  <a:srgbClr val="000000"/>
                </a:solidFill>
                <a:effectLst/>
                <a:latin typeface="Angsana New" pitchFamily="18" charset="-34"/>
                <a:cs typeface="Angsana New" pitchFamily="18" charset="-34"/>
              </a:rPr>
              <a:t>อักษรกลาง + สระเสียงยาว</a:t>
            </a:r>
          </a:p>
          <a:p>
            <a:pPr marL="685800" indent="-685800">
              <a:buFont typeface="Wingdings" pitchFamily="2" charset="2"/>
              <a:buChar char="Ø"/>
            </a:pPr>
            <a:r>
              <a:rPr lang="th-TH" sz="5400" b="1" dirty="0" smtClean="0">
                <a:solidFill>
                  <a:srgbClr val="000000"/>
                </a:solidFill>
                <a:effectLst/>
                <a:latin typeface="Angsana New" pitchFamily="18" charset="-34"/>
                <a:cs typeface="Angsana New" pitchFamily="18" charset="-34"/>
              </a:rPr>
              <a:t>อักษรสูง + สระเสียงยาว</a:t>
            </a:r>
          </a:p>
          <a:p>
            <a:pPr marL="685800" indent="-685800">
              <a:buFont typeface="Wingdings" pitchFamily="2" charset="2"/>
              <a:buChar char="Ø"/>
            </a:pPr>
            <a:r>
              <a:rPr lang="th-TH" sz="5400" b="1" dirty="0" smtClean="0">
                <a:solidFill>
                  <a:srgbClr val="000000"/>
                </a:solidFill>
                <a:effectLst/>
                <a:latin typeface="Angsana New" pitchFamily="18" charset="-34"/>
                <a:cs typeface="Angsana New" pitchFamily="18" charset="-34"/>
              </a:rPr>
              <a:t>อักษรต่ำ + สระเสียงยาว </a:t>
            </a:r>
            <a:endParaRPr lang="th-TH" sz="5400" b="1" dirty="0">
              <a:solidFill>
                <a:srgbClr val="000000"/>
              </a:solidFill>
              <a:effectLst/>
              <a:latin typeface="Angsana New" pitchFamily="18" charset="-34"/>
              <a:cs typeface="Angsana New" pitchFamily="18" charset="-34"/>
            </a:endParaRPr>
          </a:p>
        </p:txBody>
      </p:sp>
    </p:spTree>
  </p:cSld>
  <p:clrMapOvr>
    <a:masterClrMapping/>
  </p:clrMapOvr>
  <p:transition spd="med">
    <p:comb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flipH="1">
            <a:off x="1187623" y="2067813"/>
            <a:ext cx="712879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Wingdings" pitchFamily="2" charset="2"/>
              <a:buChar char="Ø"/>
            </a:pPr>
            <a:r>
              <a:rPr lang="th-TH" sz="5400" b="1" dirty="0" smtClean="0">
                <a:solidFill>
                  <a:srgbClr val="000000"/>
                </a:solidFill>
                <a:effectLst/>
                <a:latin typeface="Angsana New" pitchFamily="18" charset="-34"/>
                <a:cs typeface="Angsana New" pitchFamily="18" charset="-34"/>
              </a:rPr>
              <a:t>อักษรกลาง + สระเสียงสั้น</a:t>
            </a:r>
          </a:p>
          <a:p>
            <a:pPr marL="685800" indent="-685800">
              <a:buFont typeface="Wingdings" pitchFamily="2" charset="2"/>
              <a:buChar char="Ø"/>
            </a:pPr>
            <a:r>
              <a:rPr lang="th-TH" sz="5400" b="1" dirty="0" smtClean="0">
                <a:solidFill>
                  <a:srgbClr val="000000"/>
                </a:solidFill>
                <a:effectLst/>
                <a:latin typeface="Angsana New" pitchFamily="18" charset="-34"/>
                <a:cs typeface="Angsana New" pitchFamily="18" charset="-34"/>
              </a:rPr>
              <a:t>อักษรสูง + สระเสียงสั้น</a:t>
            </a:r>
          </a:p>
          <a:p>
            <a:pPr marL="685800" indent="-685800">
              <a:buFont typeface="Wingdings" pitchFamily="2" charset="2"/>
              <a:buChar char="Ø"/>
            </a:pPr>
            <a:r>
              <a:rPr lang="th-TH" sz="5400" b="1" dirty="0" smtClean="0">
                <a:solidFill>
                  <a:srgbClr val="000000"/>
                </a:solidFill>
                <a:effectLst/>
                <a:latin typeface="Angsana New" pitchFamily="18" charset="-34"/>
                <a:cs typeface="Angsana New" pitchFamily="18" charset="-34"/>
              </a:rPr>
              <a:t>อักษรต่ำ + สระเสียงสั้น </a:t>
            </a:r>
            <a:endParaRPr lang="th-TH" sz="5400" b="1" dirty="0">
              <a:solidFill>
                <a:srgbClr val="000000"/>
              </a:solidFill>
              <a:effectLst/>
              <a:latin typeface="Angsana New" pitchFamily="18" charset="-34"/>
              <a:cs typeface="Angsana New" pitchFamily="18" charset="-34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เนื้อหา 1"/>
          <p:cNvSpPr>
            <a:spLocks noGrp="1"/>
          </p:cNvSpPr>
          <p:nvPr>
            <p:ph/>
          </p:nvPr>
        </p:nvSpPr>
        <p:spPr>
          <a:xfrm>
            <a:off x="2339752" y="801960"/>
            <a:ext cx="5760640" cy="5291336"/>
          </a:xfrm>
        </p:spPr>
        <p:txBody>
          <a:bodyPr/>
          <a:lstStyle/>
          <a:p>
            <a:r>
              <a:rPr lang="th-TH" sz="7200" b="1" dirty="0" smtClean="0"/>
              <a:t>ถูกต้อง</a:t>
            </a:r>
          </a:p>
          <a:p>
            <a:r>
              <a:rPr lang="th-TH" sz="7200" b="1" dirty="0" smtClean="0"/>
              <a:t>รวดเร็ว</a:t>
            </a:r>
          </a:p>
          <a:p>
            <a:r>
              <a:rPr lang="th-TH" sz="7200" b="1" dirty="0" smtClean="0"/>
              <a:t>ทันสมัย</a:t>
            </a:r>
          </a:p>
          <a:p>
            <a:r>
              <a:rPr lang="th-TH" sz="7200" b="1" dirty="0" smtClean="0"/>
              <a:t>ได้ประโยชน์</a:t>
            </a:r>
            <a:endParaRPr lang="th-TH" sz="7200" b="1" dirty="0"/>
          </a:p>
        </p:txBody>
      </p:sp>
      <p:sp>
        <p:nvSpPr>
          <p:cNvPr id="3" name="ตัดมุมสี่เหลี่ยมผืนผ้าด้านทแยงมุม 2"/>
          <p:cNvSpPr/>
          <p:nvPr/>
        </p:nvSpPr>
        <p:spPr>
          <a:xfrm>
            <a:off x="1115616" y="476672"/>
            <a:ext cx="6912768" cy="5904656"/>
          </a:xfrm>
          <a:prstGeom prst="snip2DiagRect">
            <a:avLst/>
          </a:prstGeom>
          <a:noFill/>
          <a:ln w="762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endParaRPr lang="th-TH" sz="2800">
              <a:solidFill>
                <a:srgbClr val="FFFFFF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7705529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flipH="1">
            <a:off x="395535" y="2067813"/>
            <a:ext cx="820891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Wingdings" pitchFamily="2" charset="2"/>
              <a:buChar char="Ø"/>
            </a:pPr>
            <a:r>
              <a:rPr lang="th-TH" sz="5400" b="1" dirty="0" smtClean="0">
                <a:solidFill>
                  <a:srgbClr val="000000"/>
                </a:solidFill>
                <a:effectLst/>
                <a:latin typeface="Angsana New" pitchFamily="18" charset="-34"/>
                <a:cs typeface="Angsana New" pitchFamily="18" charset="-34"/>
              </a:rPr>
              <a:t>อักษรกลาง + สระเสียงยาว + วรรณยุกต์</a:t>
            </a:r>
          </a:p>
          <a:p>
            <a:pPr marL="685800" indent="-685800">
              <a:buFont typeface="Wingdings" pitchFamily="2" charset="2"/>
              <a:buChar char="Ø"/>
            </a:pPr>
            <a:r>
              <a:rPr lang="th-TH" sz="5400" b="1" dirty="0" smtClean="0">
                <a:solidFill>
                  <a:srgbClr val="000000"/>
                </a:solidFill>
                <a:effectLst/>
                <a:latin typeface="Angsana New" pitchFamily="18" charset="-34"/>
                <a:cs typeface="Angsana New" pitchFamily="18" charset="-34"/>
              </a:rPr>
              <a:t>อักษรสูง + สระเสียงยาว + วรรณยุกต์</a:t>
            </a:r>
          </a:p>
          <a:p>
            <a:pPr marL="685800" indent="-685800">
              <a:buFont typeface="Wingdings" pitchFamily="2" charset="2"/>
              <a:buChar char="Ø"/>
            </a:pPr>
            <a:r>
              <a:rPr lang="th-TH" sz="5400" b="1" dirty="0" smtClean="0">
                <a:solidFill>
                  <a:srgbClr val="000000"/>
                </a:solidFill>
                <a:effectLst/>
                <a:latin typeface="Angsana New" pitchFamily="18" charset="-34"/>
                <a:cs typeface="Angsana New" pitchFamily="18" charset="-34"/>
              </a:rPr>
              <a:t>อักษรต่ำ + สระเสียงยาว + วรรณยุกต์</a:t>
            </a:r>
            <a:endParaRPr lang="th-TH" sz="5400" b="1" dirty="0">
              <a:solidFill>
                <a:srgbClr val="000000"/>
              </a:solidFill>
              <a:effectLst/>
              <a:latin typeface="Angsana New" pitchFamily="18" charset="-34"/>
              <a:cs typeface="Angsana New" pitchFamily="18" charset="-34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flipH="1">
            <a:off x="323527" y="2067813"/>
            <a:ext cx="835292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Wingdings" pitchFamily="2" charset="2"/>
              <a:buChar char="Ø"/>
            </a:pPr>
            <a:r>
              <a:rPr lang="th-TH" sz="5400" b="1" dirty="0" smtClean="0">
                <a:effectLst/>
                <a:latin typeface="Angsana New" pitchFamily="18" charset="-34"/>
                <a:cs typeface="Angsana New" pitchFamily="18" charset="-34"/>
              </a:rPr>
              <a:t>อักษรกลาง + สระเสียงสั้น + วรรณยุกต์</a:t>
            </a:r>
          </a:p>
          <a:p>
            <a:pPr marL="685800" indent="-685800">
              <a:buFont typeface="Wingdings" pitchFamily="2" charset="2"/>
              <a:buChar char="Ø"/>
            </a:pPr>
            <a:r>
              <a:rPr lang="th-TH" sz="5400" b="1" dirty="0" smtClean="0">
                <a:effectLst/>
                <a:latin typeface="Angsana New" pitchFamily="18" charset="-34"/>
                <a:cs typeface="Angsana New" pitchFamily="18" charset="-34"/>
              </a:rPr>
              <a:t>อักษรสูง + สระเสียงสั้น + วรรณยุกต์</a:t>
            </a:r>
          </a:p>
          <a:p>
            <a:pPr marL="685800" indent="-685800">
              <a:buFont typeface="Wingdings" pitchFamily="2" charset="2"/>
              <a:buChar char="Ø"/>
            </a:pPr>
            <a:r>
              <a:rPr lang="th-TH" sz="5400" b="1" dirty="0" smtClean="0">
                <a:effectLst/>
                <a:latin typeface="Angsana New" pitchFamily="18" charset="-34"/>
                <a:cs typeface="Angsana New" pitchFamily="18" charset="-34"/>
              </a:rPr>
              <a:t>อักษรต่ำ + สระเสียงสั้น + วรรณยุกต์ </a:t>
            </a:r>
            <a:endParaRPr lang="th-TH" sz="5400" b="1" dirty="0">
              <a:effectLst/>
              <a:latin typeface="Angsana New" pitchFamily="18" charset="-34"/>
              <a:cs typeface="Angsana New" pitchFamily="18" charset="-34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flipH="1">
            <a:off x="539552" y="2067813"/>
            <a:ext cx="806489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Wingdings" pitchFamily="2" charset="2"/>
              <a:buChar char="Ø"/>
            </a:pPr>
            <a:r>
              <a:rPr lang="th-TH" sz="5400" b="1" dirty="0" smtClean="0">
                <a:effectLst/>
                <a:latin typeface="Angsana New" pitchFamily="18" charset="-34"/>
                <a:cs typeface="Angsana New" pitchFamily="18" charset="-34"/>
              </a:rPr>
              <a:t>อักษรกลาง + สระเสียงยาว + ตัวสะกด</a:t>
            </a:r>
          </a:p>
          <a:p>
            <a:pPr marL="685800" indent="-685800">
              <a:buFont typeface="Wingdings" pitchFamily="2" charset="2"/>
              <a:buChar char="Ø"/>
            </a:pPr>
            <a:r>
              <a:rPr lang="th-TH" sz="5400" b="1" dirty="0" smtClean="0">
                <a:effectLst/>
                <a:latin typeface="Angsana New" pitchFamily="18" charset="-34"/>
                <a:cs typeface="Angsana New" pitchFamily="18" charset="-34"/>
              </a:rPr>
              <a:t>อักษรสูง + สระเสียงยาว + ตัวสะกด</a:t>
            </a:r>
          </a:p>
          <a:p>
            <a:pPr marL="685800" indent="-685800">
              <a:buFont typeface="Wingdings" pitchFamily="2" charset="2"/>
              <a:buChar char="Ø"/>
            </a:pPr>
            <a:r>
              <a:rPr lang="th-TH" sz="5400" b="1" dirty="0" smtClean="0">
                <a:effectLst/>
                <a:latin typeface="Angsana New" pitchFamily="18" charset="-34"/>
                <a:cs typeface="Angsana New" pitchFamily="18" charset="-34"/>
              </a:rPr>
              <a:t>อักษรต่ำ + สระเสียงยาว + ตัวสะกด </a:t>
            </a:r>
            <a:endParaRPr lang="th-TH" sz="5400" b="1" dirty="0">
              <a:effectLst/>
              <a:latin typeface="Angsana New" pitchFamily="18" charset="-34"/>
              <a:cs typeface="Angsana New" pitchFamily="18" charset="-34"/>
            </a:endParaRPr>
          </a:p>
        </p:txBody>
      </p:sp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flipH="1">
            <a:off x="539552" y="2067813"/>
            <a:ext cx="806489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Wingdings" pitchFamily="2" charset="2"/>
              <a:buChar char="Ø"/>
            </a:pPr>
            <a:r>
              <a:rPr lang="th-TH" sz="5400" b="1" dirty="0" smtClean="0">
                <a:effectLst/>
                <a:latin typeface="Angsana New" pitchFamily="18" charset="-34"/>
                <a:cs typeface="Angsana New" pitchFamily="18" charset="-34"/>
              </a:rPr>
              <a:t>อักษรกลาง + สระเสียงสั้น + ตัวสะกด</a:t>
            </a:r>
          </a:p>
          <a:p>
            <a:pPr marL="685800" indent="-685800">
              <a:buFont typeface="Wingdings" pitchFamily="2" charset="2"/>
              <a:buChar char="Ø"/>
            </a:pPr>
            <a:r>
              <a:rPr lang="th-TH" sz="5400" b="1" dirty="0" smtClean="0">
                <a:effectLst/>
                <a:latin typeface="Angsana New" pitchFamily="18" charset="-34"/>
                <a:cs typeface="Angsana New" pitchFamily="18" charset="-34"/>
              </a:rPr>
              <a:t>อักษรสูง + สระเสียงสั้น + ตัวสะกด</a:t>
            </a:r>
          </a:p>
          <a:p>
            <a:pPr marL="685800" indent="-685800">
              <a:buFont typeface="Wingdings" pitchFamily="2" charset="2"/>
              <a:buChar char="Ø"/>
            </a:pPr>
            <a:r>
              <a:rPr lang="th-TH" sz="5400" b="1" dirty="0" smtClean="0">
                <a:effectLst/>
                <a:latin typeface="Angsana New" pitchFamily="18" charset="-34"/>
                <a:cs typeface="Angsana New" pitchFamily="18" charset="-34"/>
              </a:rPr>
              <a:t>อักษรต่ำ + สระเสียงสั้น + ตัวสะกด </a:t>
            </a:r>
            <a:endParaRPr lang="th-TH" sz="5400" b="1" dirty="0">
              <a:effectLst/>
              <a:latin typeface="Angsana New" pitchFamily="18" charset="-34"/>
              <a:cs typeface="Angsana New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flipH="1">
            <a:off x="539552" y="798959"/>
            <a:ext cx="806489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marR="0" lvl="0" indent="-6858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th-TH" sz="5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อักษรกลาง + สระเสียงยาว + ตัวสะกด 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th-TH" sz="5400" b="1" kern="0" noProof="0" dirty="0" smtClean="0">
                <a:effectLst/>
                <a:latin typeface="Angsana New" pitchFamily="18" charset="-34"/>
                <a:cs typeface="Angsana New" pitchFamily="18" charset="-34"/>
              </a:rPr>
              <a:t>      + วรรณยุกต์</a:t>
            </a:r>
            <a:endParaRPr kumimoji="0" lang="th-TH" sz="54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Angsana New" pitchFamily="18" charset="-34"/>
              <a:cs typeface="Angsana New" pitchFamily="18" charset="-34"/>
            </a:endParaRPr>
          </a:p>
          <a:p>
            <a:pPr marL="685800" marR="0" lvl="0" indent="-6858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th-TH" sz="5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อักษรสูง + สระเสียงยาว + ตัวสะกด</a:t>
            </a:r>
            <a:br>
              <a:rPr kumimoji="0" lang="th-TH" sz="5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</a:br>
            <a:r>
              <a:rPr lang="th-TH" sz="5400" b="1" kern="0" noProof="0" dirty="0" smtClean="0">
                <a:effectLst/>
                <a:latin typeface="Angsana New" pitchFamily="18" charset="-34"/>
                <a:cs typeface="Angsana New" pitchFamily="18" charset="-34"/>
              </a:rPr>
              <a:t>+ วรรณยุกต์</a:t>
            </a:r>
            <a:endParaRPr kumimoji="0" lang="th-TH" sz="54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Angsana New" pitchFamily="18" charset="-34"/>
              <a:cs typeface="Angsana New" pitchFamily="18" charset="-34"/>
            </a:endParaRPr>
          </a:p>
          <a:p>
            <a:pPr marL="685800" marR="0" lvl="0" indent="-6858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th-TH" sz="5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อักษรต่ำ + สระเสียงยาว + ตัวสะกด</a:t>
            </a:r>
            <a:br>
              <a:rPr kumimoji="0" lang="th-TH" sz="5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</a:br>
            <a:r>
              <a:rPr lang="th-TH" sz="5400" b="1" kern="0" noProof="0" dirty="0" smtClean="0">
                <a:effectLst/>
                <a:latin typeface="Angsana New" pitchFamily="18" charset="-34"/>
                <a:cs typeface="Angsana New" pitchFamily="18" charset="-34"/>
              </a:rPr>
              <a:t>+ วรรณยุกต์</a:t>
            </a:r>
            <a:r>
              <a:rPr kumimoji="0" lang="th-TH" sz="5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 </a:t>
            </a:r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flipH="1">
            <a:off x="539552" y="798959"/>
            <a:ext cx="806489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marR="0" lvl="0" indent="-6858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th-TH" sz="5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อักษรกลาง + สระเสียงสั้น + ตัวสะกด 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th-TH" sz="5400" b="1" kern="0" noProof="0" dirty="0" smtClean="0">
                <a:solidFill>
                  <a:schemeClr val="tx1"/>
                </a:solidFill>
                <a:effectLst/>
                <a:latin typeface="Angsana New" pitchFamily="18" charset="-34"/>
                <a:cs typeface="Angsana New" pitchFamily="18" charset="-34"/>
              </a:rPr>
              <a:t>      + วรรณยุกต์</a:t>
            </a:r>
            <a:endParaRPr kumimoji="0" lang="th-TH" sz="5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ngsana New" pitchFamily="18" charset="-34"/>
              <a:cs typeface="Angsana New" pitchFamily="18" charset="-34"/>
            </a:endParaRPr>
          </a:p>
          <a:p>
            <a:pPr marL="685800" marR="0" lvl="0" indent="-6858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th-TH" sz="5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อักษรสูง + สระเสียงสั้น + ตัวสะกด</a:t>
            </a:r>
            <a:br>
              <a:rPr kumimoji="0" lang="th-TH" sz="5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</a:br>
            <a:r>
              <a:rPr lang="th-TH" sz="5400" b="1" kern="0" noProof="0" dirty="0" smtClean="0">
                <a:solidFill>
                  <a:schemeClr val="tx1"/>
                </a:solidFill>
                <a:effectLst/>
                <a:latin typeface="Angsana New" pitchFamily="18" charset="-34"/>
                <a:cs typeface="Angsana New" pitchFamily="18" charset="-34"/>
              </a:rPr>
              <a:t>+ วรรณยุกต์</a:t>
            </a:r>
            <a:endParaRPr kumimoji="0" lang="th-TH" sz="5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ngsana New" pitchFamily="18" charset="-34"/>
              <a:cs typeface="Angsana New" pitchFamily="18" charset="-34"/>
            </a:endParaRPr>
          </a:p>
          <a:p>
            <a:pPr marL="685800" marR="0" lvl="0" indent="-6858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th-TH" sz="5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อักษรต่ำ + สระเสียงสั้น + ตัวสะกด</a:t>
            </a:r>
            <a:br>
              <a:rPr kumimoji="0" lang="th-TH" sz="5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</a:br>
            <a:r>
              <a:rPr lang="th-TH" sz="5400" b="1" kern="0" noProof="0" dirty="0" smtClean="0">
                <a:solidFill>
                  <a:schemeClr val="tx1"/>
                </a:solidFill>
                <a:effectLst/>
                <a:latin typeface="Angsana New" pitchFamily="18" charset="-34"/>
                <a:cs typeface="Angsana New" pitchFamily="18" charset="-34"/>
              </a:rPr>
              <a:t>+ วรรณยุกต์</a:t>
            </a:r>
            <a:r>
              <a:rPr kumimoji="0" lang="th-TH" sz="5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 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flipH="1">
            <a:off x="1403648" y="2564904"/>
            <a:ext cx="64087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marR="0" lvl="0" indent="-6858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th-TH" sz="5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อักษรนำ + สระเสียงยาว</a:t>
            </a:r>
          </a:p>
          <a:p>
            <a:pPr marL="685800" marR="0" lvl="0" indent="-6858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th-TH" sz="5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อักษรนำ + สระเสียงสั้น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flipH="1">
            <a:off x="539552" y="2564904"/>
            <a:ext cx="806489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marR="0" lvl="0" indent="-6858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th-TH" sz="5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อักษรนำ + สระเสียงยาว + วรรณยุกต์</a:t>
            </a:r>
          </a:p>
          <a:p>
            <a:pPr marL="685800" marR="0" lvl="0" indent="-6858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th-TH" sz="5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อักษรนำ + สระเสียงสั้น + วรรณยุกต์</a:t>
            </a: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flipH="1">
            <a:off x="683568" y="2564904"/>
            <a:ext cx="806489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marR="0" lvl="0" indent="-6858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th-TH" sz="5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อักษรนำ + สระเสียงยาว + ตัวสะกด</a:t>
            </a:r>
          </a:p>
          <a:p>
            <a:pPr marL="685800" marR="0" lvl="0" indent="-6858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th-TH" sz="5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อักษรนำ + สระเสียงสั้น + ตัวสะกด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flipH="1">
            <a:off x="683568" y="1628800"/>
            <a:ext cx="806489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marR="0" lvl="0" indent="-6858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th-TH" sz="5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อักษรนำ + สระเสียงยาว + ตัวสะกด</a:t>
            </a:r>
            <a:br>
              <a:rPr kumimoji="0" lang="th-TH" sz="5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</a:br>
            <a:r>
              <a:rPr kumimoji="0" lang="th-TH" sz="5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+ วรรณยุกต์</a:t>
            </a:r>
          </a:p>
          <a:p>
            <a:pPr marL="685800" marR="0" lvl="0" indent="-6858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th-TH" sz="5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อักษรนำ + สระเสียงสั้น + ตัวสะกด</a:t>
            </a:r>
            <a:br>
              <a:rPr kumimoji="0" lang="th-TH" sz="5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</a:br>
            <a:r>
              <a:rPr kumimoji="0" lang="th-TH" sz="5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+ วรรณยุกต์</a:t>
            </a:r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4370" name="Picture 2" descr="STAR3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413" y="2420938"/>
            <a:ext cx="792162" cy="74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WordArt 3"/>
          <p:cNvSpPr>
            <a:spLocks noChangeArrowheads="1" noChangeShapeType="1" noTextEdit="1"/>
          </p:cNvSpPr>
          <p:nvPr/>
        </p:nvSpPr>
        <p:spPr bwMode="auto">
          <a:xfrm rot="-537496">
            <a:off x="392113" y="1103313"/>
            <a:ext cx="3600450" cy="7175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th-TH" sz="3600" b="1" kern="10" spc="-180" normalizeH="1" dirty="0">
                <a:ln w="12700">
                  <a:solidFill>
                    <a:srgbClr val="EAEAEA"/>
                  </a:solidFill>
                  <a:round/>
                  <a:headEnd type="none" w="sm" len="sm"/>
                  <a:tailEnd type="none" w="sm" len="sm"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480000" scaled="1"/>
                </a:gradFill>
                <a:effectLst>
                  <a:prstShdw prst="shdw13" dist="53882" dir="13500000">
                    <a:srgbClr val="C0C0C0"/>
                  </a:prstShdw>
                </a:effectLst>
                <a:latin typeface="JasmineUPC"/>
                <a:cs typeface="JasmineUPC"/>
              </a:rPr>
              <a:t>คำเตือน</a:t>
            </a:r>
          </a:p>
        </p:txBody>
      </p:sp>
      <p:sp>
        <p:nvSpPr>
          <p:cNvPr id="7172" name="WordArt 4" descr="B23"/>
          <p:cNvSpPr>
            <a:spLocks noChangeArrowheads="1" noChangeShapeType="1" noTextEdit="1"/>
          </p:cNvSpPr>
          <p:nvPr/>
        </p:nvSpPr>
        <p:spPr bwMode="auto">
          <a:xfrm>
            <a:off x="900113" y="2781300"/>
            <a:ext cx="7273925" cy="2303463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100000"/>
              </a:avLst>
            </a:prstTxWarp>
          </a:bodyPr>
          <a:lstStyle/>
          <a:p>
            <a:pPr algn="ctr"/>
            <a:r>
              <a:rPr lang="th-TH" sz="3600" b="1" kern="10" dirty="0">
                <a:ln w="9525">
                  <a:noFill/>
                  <a:round/>
                  <a:headEnd/>
                  <a:tailEnd/>
                </a:ln>
                <a:blipFill dpi="0" rotWithShape="0">
                  <a:blip r:embed="rId4"/>
                  <a:srcRect/>
                  <a:stretch>
                    <a:fillRect/>
                  </a:stretch>
                </a:blipFill>
                <a:effectLst>
                  <a:prstShdw prst="shdw17" dist="17961" dir="2700000">
                    <a:srgbClr val="999999"/>
                  </a:prstShdw>
                </a:effectLst>
                <a:latin typeface="AngsanaUPC"/>
                <a:cs typeface="AngsanaUPC"/>
              </a:rPr>
              <a:t>ความสำเร็จในอดีต</a:t>
            </a:r>
          </a:p>
          <a:p>
            <a:pPr algn="ctr"/>
            <a:r>
              <a:rPr lang="th-TH" sz="3600" b="1" kern="10" dirty="0">
                <a:ln w="9525">
                  <a:noFill/>
                  <a:round/>
                  <a:headEnd/>
                  <a:tailEnd/>
                </a:ln>
                <a:blipFill dpi="0" rotWithShape="0">
                  <a:blip r:embed="rId4"/>
                  <a:srcRect/>
                  <a:stretch>
                    <a:fillRect/>
                  </a:stretch>
                </a:blipFill>
                <a:effectLst>
                  <a:prstShdw prst="shdw17" dist="17961" dir="2700000">
                    <a:srgbClr val="999999"/>
                  </a:prstShdw>
                </a:effectLst>
                <a:latin typeface="AngsanaUPC"/>
                <a:cs typeface="AngsanaUPC"/>
              </a:rPr>
              <a:t>ไม่ได้ประกันความสำเร็จในอนาคต</a:t>
            </a:r>
          </a:p>
        </p:txBody>
      </p:sp>
      <p:pic>
        <p:nvPicPr>
          <p:cNvPr id="314373" name="Picture 5" descr="STAR3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150" y="2420938"/>
            <a:ext cx="792163" cy="74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4374" name="Picture 6" descr="Dr Ro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875713" y="6453188"/>
            <a:ext cx="268287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1092487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animBg="1"/>
      <p:bldP spid="717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flipH="1">
            <a:off x="1403648" y="2564904"/>
            <a:ext cx="64087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th-TH" sz="5400" b="1" kern="0" dirty="0" smtClean="0">
                <a:solidFill>
                  <a:srgbClr val="000000"/>
                </a:solidFill>
                <a:effectLst/>
                <a:latin typeface="Angsana New" pitchFamily="18" charset="-34"/>
                <a:cs typeface="Angsana New" pitchFamily="18" charset="-34"/>
              </a:rPr>
              <a:t>อักษรควบกล้ำ </a:t>
            </a:r>
            <a:r>
              <a:rPr lang="th-TH" sz="5400" b="1" kern="0" dirty="0">
                <a:solidFill>
                  <a:srgbClr val="000000"/>
                </a:solidFill>
                <a:effectLst/>
                <a:latin typeface="Angsana New" pitchFamily="18" charset="-34"/>
                <a:cs typeface="Angsana New" pitchFamily="18" charset="-34"/>
              </a:rPr>
              <a:t>+ สระเสียงยาว</a:t>
            </a:r>
          </a:p>
          <a:p>
            <a:pPr marL="685800" indent="-6858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th-TH" sz="5400" b="1" kern="0" dirty="0" smtClean="0">
                <a:solidFill>
                  <a:srgbClr val="000000"/>
                </a:solidFill>
                <a:effectLst/>
                <a:latin typeface="Angsana New" pitchFamily="18" charset="-34"/>
                <a:cs typeface="Angsana New" pitchFamily="18" charset="-34"/>
              </a:rPr>
              <a:t>อักษรควบกล้ำ </a:t>
            </a:r>
            <a:r>
              <a:rPr lang="th-TH" sz="5400" b="1" kern="0" dirty="0">
                <a:solidFill>
                  <a:srgbClr val="000000"/>
                </a:solidFill>
                <a:effectLst/>
                <a:latin typeface="Angsana New" pitchFamily="18" charset="-34"/>
                <a:cs typeface="Angsana New" pitchFamily="18" charset="-34"/>
              </a:rPr>
              <a:t>+ สระเสียงสั้น</a:t>
            </a:r>
          </a:p>
        </p:txBody>
      </p:sp>
    </p:spTree>
    <p:extLst>
      <p:ext uri="{BB962C8B-B14F-4D97-AF65-F5344CB8AC3E}">
        <p14:creationId xmlns:p14="http://schemas.microsoft.com/office/powerpoint/2010/main" val="3166567459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flipH="1">
            <a:off x="899592" y="1916832"/>
            <a:ext cx="7200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th-TH" sz="5400" b="1" kern="0" dirty="0" smtClean="0">
                <a:solidFill>
                  <a:srgbClr val="000000"/>
                </a:solidFill>
                <a:effectLst/>
                <a:latin typeface="Angsana New" pitchFamily="18" charset="-34"/>
                <a:cs typeface="Angsana New" pitchFamily="18" charset="-34"/>
              </a:rPr>
              <a:t>อักษรควบกล้ำ </a:t>
            </a:r>
            <a:r>
              <a:rPr lang="th-TH" sz="5400" b="1" kern="0" dirty="0">
                <a:solidFill>
                  <a:srgbClr val="000000"/>
                </a:solidFill>
                <a:effectLst/>
                <a:latin typeface="Angsana New" pitchFamily="18" charset="-34"/>
                <a:cs typeface="Angsana New" pitchFamily="18" charset="-34"/>
              </a:rPr>
              <a:t>+ สระเสียงยาว </a:t>
            </a:r>
            <a:r>
              <a:rPr lang="th-TH" sz="5400" b="1" kern="0" dirty="0" smtClean="0">
                <a:solidFill>
                  <a:srgbClr val="000000"/>
                </a:solidFill>
                <a:effectLst/>
                <a:latin typeface="Angsana New" pitchFamily="18" charset="-34"/>
                <a:cs typeface="Angsana New" pitchFamily="18" charset="-34"/>
              </a:rPr>
              <a:t/>
            </a:r>
            <a:br>
              <a:rPr lang="th-TH" sz="5400" b="1" kern="0" dirty="0" smtClean="0">
                <a:solidFill>
                  <a:srgbClr val="000000"/>
                </a:solidFill>
                <a:effectLst/>
                <a:latin typeface="Angsana New" pitchFamily="18" charset="-34"/>
                <a:cs typeface="Angsana New" pitchFamily="18" charset="-34"/>
              </a:rPr>
            </a:br>
            <a:r>
              <a:rPr lang="th-TH" sz="5400" b="1" kern="0" dirty="0" smtClean="0">
                <a:solidFill>
                  <a:srgbClr val="000000"/>
                </a:solidFill>
                <a:effectLst/>
                <a:latin typeface="Angsana New" pitchFamily="18" charset="-34"/>
                <a:cs typeface="Angsana New" pitchFamily="18" charset="-34"/>
              </a:rPr>
              <a:t>+ </a:t>
            </a:r>
            <a:r>
              <a:rPr lang="th-TH" sz="5400" b="1" kern="0" dirty="0">
                <a:solidFill>
                  <a:srgbClr val="000000"/>
                </a:solidFill>
                <a:effectLst/>
                <a:latin typeface="Angsana New" pitchFamily="18" charset="-34"/>
                <a:cs typeface="Angsana New" pitchFamily="18" charset="-34"/>
              </a:rPr>
              <a:t>วรรณยุกต์</a:t>
            </a:r>
          </a:p>
          <a:p>
            <a:pPr marL="685800" indent="-6858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th-TH" sz="5400" b="1" kern="0" dirty="0" smtClean="0">
                <a:solidFill>
                  <a:srgbClr val="000000"/>
                </a:solidFill>
                <a:effectLst/>
                <a:latin typeface="Angsana New" pitchFamily="18" charset="-34"/>
                <a:cs typeface="Angsana New" pitchFamily="18" charset="-34"/>
              </a:rPr>
              <a:t>อักษรควบกล้ำ </a:t>
            </a:r>
            <a:r>
              <a:rPr lang="th-TH" sz="5400" b="1" kern="0" dirty="0">
                <a:solidFill>
                  <a:srgbClr val="000000"/>
                </a:solidFill>
                <a:effectLst/>
                <a:latin typeface="Angsana New" pitchFamily="18" charset="-34"/>
                <a:cs typeface="Angsana New" pitchFamily="18" charset="-34"/>
              </a:rPr>
              <a:t>+ สระเสียงสั้น </a:t>
            </a:r>
            <a:r>
              <a:rPr lang="th-TH" sz="5400" b="1" kern="0" dirty="0" smtClean="0">
                <a:solidFill>
                  <a:srgbClr val="000000"/>
                </a:solidFill>
                <a:effectLst/>
                <a:latin typeface="Angsana New" pitchFamily="18" charset="-34"/>
                <a:cs typeface="Angsana New" pitchFamily="18" charset="-34"/>
              </a:rPr>
              <a:t/>
            </a:r>
            <a:br>
              <a:rPr lang="th-TH" sz="5400" b="1" kern="0" dirty="0" smtClean="0">
                <a:solidFill>
                  <a:srgbClr val="000000"/>
                </a:solidFill>
                <a:effectLst/>
                <a:latin typeface="Angsana New" pitchFamily="18" charset="-34"/>
                <a:cs typeface="Angsana New" pitchFamily="18" charset="-34"/>
              </a:rPr>
            </a:br>
            <a:r>
              <a:rPr lang="th-TH" sz="5400" b="1" kern="0" dirty="0" smtClean="0">
                <a:solidFill>
                  <a:srgbClr val="000000"/>
                </a:solidFill>
                <a:effectLst/>
                <a:latin typeface="Angsana New" pitchFamily="18" charset="-34"/>
                <a:cs typeface="Angsana New" pitchFamily="18" charset="-34"/>
              </a:rPr>
              <a:t>+ </a:t>
            </a:r>
            <a:r>
              <a:rPr lang="th-TH" sz="5400" b="1" kern="0" dirty="0">
                <a:solidFill>
                  <a:srgbClr val="000000"/>
                </a:solidFill>
                <a:effectLst/>
                <a:latin typeface="Angsana New" pitchFamily="18" charset="-34"/>
                <a:cs typeface="Angsana New" pitchFamily="18" charset="-34"/>
              </a:rPr>
              <a:t>วรรณยุกต์</a:t>
            </a:r>
          </a:p>
        </p:txBody>
      </p:sp>
    </p:spTree>
    <p:extLst>
      <p:ext uri="{BB962C8B-B14F-4D97-AF65-F5344CB8AC3E}">
        <p14:creationId xmlns:p14="http://schemas.microsoft.com/office/powerpoint/2010/main" val="2867536271"/>
      </p:ext>
    </p:extLst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flipH="1">
            <a:off x="1067909" y="1628800"/>
            <a:ext cx="739252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th-TH" sz="5400" b="1" kern="0" dirty="0" smtClean="0">
                <a:solidFill>
                  <a:srgbClr val="000000"/>
                </a:solidFill>
                <a:effectLst/>
                <a:latin typeface="Angsana New" pitchFamily="18" charset="-34"/>
                <a:cs typeface="Angsana New" pitchFamily="18" charset="-34"/>
              </a:rPr>
              <a:t>อักษรควบกล้ำ </a:t>
            </a:r>
            <a:r>
              <a:rPr lang="th-TH" sz="5400" b="1" kern="0" dirty="0">
                <a:solidFill>
                  <a:srgbClr val="000000"/>
                </a:solidFill>
                <a:effectLst/>
                <a:latin typeface="Angsana New" pitchFamily="18" charset="-34"/>
                <a:cs typeface="Angsana New" pitchFamily="18" charset="-34"/>
              </a:rPr>
              <a:t>+ สระเสียงยาว </a:t>
            </a:r>
            <a:r>
              <a:rPr lang="th-TH" sz="5400" b="1" kern="0" dirty="0" smtClean="0">
                <a:solidFill>
                  <a:srgbClr val="000000"/>
                </a:solidFill>
                <a:effectLst/>
                <a:latin typeface="Angsana New" pitchFamily="18" charset="-34"/>
                <a:cs typeface="Angsana New" pitchFamily="18" charset="-34"/>
              </a:rPr>
              <a:t/>
            </a:r>
            <a:br>
              <a:rPr lang="th-TH" sz="5400" b="1" kern="0" dirty="0" smtClean="0">
                <a:solidFill>
                  <a:srgbClr val="000000"/>
                </a:solidFill>
                <a:effectLst/>
                <a:latin typeface="Angsana New" pitchFamily="18" charset="-34"/>
                <a:cs typeface="Angsana New" pitchFamily="18" charset="-34"/>
              </a:rPr>
            </a:br>
            <a:r>
              <a:rPr lang="th-TH" sz="5400" b="1" kern="0" dirty="0" smtClean="0">
                <a:solidFill>
                  <a:srgbClr val="000000"/>
                </a:solidFill>
                <a:effectLst/>
                <a:latin typeface="Angsana New" pitchFamily="18" charset="-34"/>
                <a:cs typeface="Angsana New" pitchFamily="18" charset="-34"/>
              </a:rPr>
              <a:t>+ </a:t>
            </a:r>
            <a:r>
              <a:rPr lang="th-TH" sz="5400" b="1" kern="0" dirty="0">
                <a:solidFill>
                  <a:srgbClr val="000000"/>
                </a:solidFill>
                <a:effectLst/>
                <a:latin typeface="Angsana New" pitchFamily="18" charset="-34"/>
                <a:cs typeface="Angsana New" pitchFamily="18" charset="-34"/>
              </a:rPr>
              <a:t>ตัวสะกด</a:t>
            </a:r>
          </a:p>
          <a:p>
            <a:pPr marL="685800" indent="-6858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th-TH" sz="5400" b="1" kern="0" dirty="0" smtClean="0">
                <a:solidFill>
                  <a:srgbClr val="000000"/>
                </a:solidFill>
                <a:effectLst/>
                <a:latin typeface="Angsana New" pitchFamily="18" charset="-34"/>
                <a:cs typeface="Angsana New" pitchFamily="18" charset="-34"/>
              </a:rPr>
              <a:t>อักษรควบกล้ำ </a:t>
            </a:r>
            <a:r>
              <a:rPr lang="th-TH" sz="5400" b="1" kern="0" dirty="0">
                <a:solidFill>
                  <a:srgbClr val="000000"/>
                </a:solidFill>
                <a:effectLst/>
                <a:latin typeface="Angsana New" pitchFamily="18" charset="-34"/>
                <a:cs typeface="Angsana New" pitchFamily="18" charset="-34"/>
              </a:rPr>
              <a:t>+ สระเสียงสั้น </a:t>
            </a:r>
            <a:r>
              <a:rPr lang="th-TH" sz="5400" b="1" kern="0" dirty="0" smtClean="0">
                <a:solidFill>
                  <a:srgbClr val="000000"/>
                </a:solidFill>
                <a:effectLst/>
                <a:latin typeface="Angsana New" pitchFamily="18" charset="-34"/>
                <a:cs typeface="Angsana New" pitchFamily="18" charset="-34"/>
              </a:rPr>
              <a:t/>
            </a:r>
            <a:br>
              <a:rPr lang="th-TH" sz="5400" b="1" kern="0" dirty="0" smtClean="0">
                <a:solidFill>
                  <a:srgbClr val="000000"/>
                </a:solidFill>
                <a:effectLst/>
                <a:latin typeface="Angsana New" pitchFamily="18" charset="-34"/>
                <a:cs typeface="Angsana New" pitchFamily="18" charset="-34"/>
              </a:rPr>
            </a:br>
            <a:r>
              <a:rPr lang="th-TH" sz="5400" b="1" kern="0" dirty="0" smtClean="0">
                <a:solidFill>
                  <a:srgbClr val="000000"/>
                </a:solidFill>
                <a:effectLst/>
                <a:latin typeface="Angsana New" pitchFamily="18" charset="-34"/>
                <a:cs typeface="Angsana New" pitchFamily="18" charset="-34"/>
              </a:rPr>
              <a:t>+ </a:t>
            </a:r>
            <a:r>
              <a:rPr lang="th-TH" sz="5400" b="1" kern="0" dirty="0">
                <a:solidFill>
                  <a:srgbClr val="000000"/>
                </a:solidFill>
                <a:effectLst/>
                <a:latin typeface="Angsana New" pitchFamily="18" charset="-34"/>
                <a:cs typeface="Angsana New" pitchFamily="18" charset="-34"/>
              </a:rPr>
              <a:t>ตัวสะกด</a:t>
            </a:r>
          </a:p>
        </p:txBody>
      </p:sp>
    </p:spTree>
    <p:extLst>
      <p:ext uri="{BB962C8B-B14F-4D97-AF65-F5344CB8AC3E}">
        <p14:creationId xmlns:p14="http://schemas.microsoft.com/office/powerpoint/2010/main" val="1388485047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flipH="1">
            <a:off x="683568" y="1628800"/>
            <a:ext cx="806489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th-TH" sz="5400" b="1" kern="0" dirty="0" smtClean="0">
                <a:solidFill>
                  <a:srgbClr val="000000"/>
                </a:solidFill>
                <a:effectLst/>
                <a:latin typeface="Angsana New" pitchFamily="18" charset="-34"/>
                <a:cs typeface="Angsana New" pitchFamily="18" charset="-34"/>
              </a:rPr>
              <a:t>อักษรควบกล้ำ </a:t>
            </a:r>
            <a:r>
              <a:rPr lang="th-TH" sz="5400" b="1" kern="0" dirty="0">
                <a:solidFill>
                  <a:srgbClr val="000000"/>
                </a:solidFill>
                <a:effectLst/>
                <a:latin typeface="Angsana New" pitchFamily="18" charset="-34"/>
                <a:cs typeface="Angsana New" pitchFamily="18" charset="-34"/>
              </a:rPr>
              <a:t>+ สระเสียงยาว </a:t>
            </a:r>
            <a:r>
              <a:rPr lang="th-TH" sz="5400" b="1" kern="0" dirty="0" smtClean="0">
                <a:solidFill>
                  <a:srgbClr val="000000"/>
                </a:solidFill>
                <a:effectLst/>
                <a:latin typeface="Angsana New" pitchFamily="18" charset="-34"/>
                <a:cs typeface="Angsana New" pitchFamily="18" charset="-34"/>
              </a:rPr>
              <a:t/>
            </a:r>
            <a:br>
              <a:rPr lang="th-TH" sz="5400" b="1" kern="0" dirty="0" smtClean="0">
                <a:solidFill>
                  <a:srgbClr val="000000"/>
                </a:solidFill>
                <a:effectLst/>
                <a:latin typeface="Angsana New" pitchFamily="18" charset="-34"/>
                <a:cs typeface="Angsana New" pitchFamily="18" charset="-34"/>
              </a:rPr>
            </a:br>
            <a:r>
              <a:rPr lang="th-TH" sz="5400" b="1" kern="0" dirty="0" smtClean="0">
                <a:solidFill>
                  <a:srgbClr val="000000"/>
                </a:solidFill>
                <a:effectLst/>
                <a:latin typeface="Angsana New" pitchFamily="18" charset="-34"/>
                <a:cs typeface="Angsana New" pitchFamily="18" charset="-34"/>
              </a:rPr>
              <a:t>+ ตัวสะกด + </a:t>
            </a:r>
            <a:r>
              <a:rPr lang="th-TH" sz="5400" b="1" kern="0" dirty="0">
                <a:solidFill>
                  <a:srgbClr val="000000"/>
                </a:solidFill>
                <a:effectLst/>
                <a:latin typeface="Angsana New" pitchFamily="18" charset="-34"/>
                <a:cs typeface="Angsana New" pitchFamily="18" charset="-34"/>
              </a:rPr>
              <a:t>วรรณยุกต์</a:t>
            </a:r>
          </a:p>
          <a:p>
            <a:pPr marL="685800" indent="-6858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th-TH" sz="5400" b="1" kern="0" dirty="0" smtClean="0">
                <a:solidFill>
                  <a:srgbClr val="000000"/>
                </a:solidFill>
                <a:effectLst/>
                <a:latin typeface="Angsana New" pitchFamily="18" charset="-34"/>
                <a:cs typeface="Angsana New" pitchFamily="18" charset="-34"/>
              </a:rPr>
              <a:t>อักษรควบกล้ำ </a:t>
            </a:r>
            <a:r>
              <a:rPr lang="th-TH" sz="5400" b="1" kern="0" dirty="0">
                <a:solidFill>
                  <a:srgbClr val="000000"/>
                </a:solidFill>
                <a:effectLst/>
                <a:latin typeface="Angsana New" pitchFamily="18" charset="-34"/>
                <a:cs typeface="Angsana New" pitchFamily="18" charset="-34"/>
              </a:rPr>
              <a:t>+ สระเสียงสั้น </a:t>
            </a:r>
            <a:r>
              <a:rPr lang="th-TH" sz="5400" b="1" kern="0" dirty="0" smtClean="0">
                <a:solidFill>
                  <a:srgbClr val="000000"/>
                </a:solidFill>
                <a:effectLst/>
                <a:latin typeface="Angsana New" pitchFamily="18" charset="-34"/>
                <a:cs typeface="Angsana New" pitchFamily="18" charset="-34"/>
              </a:rPr>
              <a:t/>
            </a:r>
            <a:br>
              <a:rPr lang="th-TH" sz="5400" b="1" kern="0" dirty="0" smtClean="0">
                <a:solidFill>
                  <a:srgbClr val="000000"/>
                </a:solidFill>
                <a:effectLst/>
                <a:latin typeface="Angsana New" pitchFamily="18" charset="-34"/>
                <a:cs typeface="Angsana New" pitchFamily="18" charset="-34"/>
              </a:rPr>
            </a:br>
            <a:r>
              <a:rPr lang="th-TH" sz="5400" b="1" kern="0" dirty="0" smtClean="0">
                <a:solidFill>
                  <a:srgbClr val="000000"/>
                </a:solidFill>
                <a:effectLst/>
                <a:latin typeface="Angsana New" pitchFamily="18" charset="-34"/>
                <a:cs typeface="Angsana New" pitchFamily="18" charset="-34"/>
              </a:rPr>
              <a:t>+ ตัวสะกด + </a:t>
            </a:r>
            <a:r>
              <a:rPr lang="th-TH" sz="5400" b="1" kern="0" dirty="0">
                <a:solidFill>
                  <a:srgbClr val="000000"/>
                </a:solidFill>
                <a:effectLst/>
                <a:latin typeface="Angsana New" pitchFamily="18" charset="-34"/>
                <a:cs typeface="Angsana New" pitchFamily="18" charset="-34"/>
              </a:rPr>
              <a:t>วรรณยุกต์</a:t>
            </a:r>
          </a:p>
        </p:txBody>
      </p:sp>
    </p:spTree>
    <p:extLst>
      <p:ext uri="{BB962C8B-B14F-4D97-AF65-F5344CB8AC3E}">
        <p14:creationId xmlns:p14="http://schemas.microsoft.com/office/powerpoint/2010/main" val="2908465886"/>
      </p:ext>
    </p:extLst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1145900" y="3212976"/>
            <a:ext cx="7100021" cy="1938992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rgbClr val="00FF00">
                <a:alpha val="50000"/>
              </a:srgbClr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th-TH" sz="6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ngsana New" pitchFamily="18" charset="-34"/>
              </a:rPr>
              <a:t>การ</a:t>
            </a:r>
            <a:r>
              <a:rPr lang="th-TH" sz="6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ngsana New" pitchFamily="18" charset="-34"/>
              </a:rPr>
              <a:t>อ่านคำที่มีลักษณะพิเศษ</a:t>
            </a:r>
            <a:br>
              <a:rPr lang="th-TH" sz="6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ngsana New" pitchFamily="18" charset="-34"/>
              </a:rPr>
            </a:br>
            <a:r>
              <a:rPr lang="th-TH" sz="6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ngsana New" pitchFamily="18" charset="-34"/>
              </a:rPr>
              <a:t>ที่แจกลูกสะกดคำ ได้เป็นบางส่วน</a:t>
            </a:r>
            <a:endParaRPr lang="th-TH" sz="60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ngsana New" pitchFamily="18" charset="-34"/>
            </a:endParaRPr>
          </a:p>
        </p:txBody>
      </p:sp>
      <p:sp>
        <p:nvSpPr>
          <p:cNvPr id="36872" name="Text Box 8"/>
          <p:cNvSpPr txBox="1">
            <a:spLocks noChangeArrowheads="1"/>
          </p:cNvSpPr>
          <p:nvPr/>
        </p:nvSpPr>
        <p:spPr bwMode="auto">
          <a:xfrm>
            <a:off x="4267200" y="1438275"/>
            <a:ext cx="813043" cy="144655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00FF00">
                <a:alpha val="50000"/>
              </a:srgb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8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ngsana New" pitchFamily="18" charset="-34"/>
              </a:rPr>
              <a:t>8</a:t>
            </a:r>
            <a:endParaRPr lang="th-TH" sz="88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606364244"/>
      </p:ext>
    </p:extLst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6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72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flipH="1">
            <a:off x="683568" y="1916832"/>
            <a:ext cx="806489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marR="0" lvl="0" indent="-6858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th-TH" sz="5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คำที่เป็นสระลดรูปเมื่อมีตัวสะกด</a:t>
            </a:r>
            <a:r>
              <a:rPr lang="th-TH" sz="5400" b="1" kern="0" dirty="0" smtClean="0">
                <a:solidFill>
                  <a:srgbClr val="000000"/>
                </a:solidFill>
                <a:effectLst/>
                <a:latin typeface="Angsana New" pitchFamily="18" charset="-34"/>
                <a:cs typeface="Angsana New" pitchFamily="18" charset="-34"/>
              </a:rPr>
              <a:t>     เช่น กบ สด คน ตน ขน เป็นต้น</a:t>
            </a:r>
          </a:p>
          <a:p>
            <a:pPr marL="685800" marR="0" lvl="0" indent="-6858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lang="th-TH" sz="5400" b="1" kern="0" dirty="0" smtClean="0">
                <a:solidFill>
                  <a:srgbClr val="FF0000"/>
                </a:solidFill>
                <a:effectLst/>
                <a:latin typeface="Angsana New" pitchFamily="18" charset="-34"/>
                <a:cs typeface="Angsana New" pitchFamily="18" charset="-34"/>
              </a:rPr>
              <a:t>กบ </a:t>
            </a:r>
            <a:r>
              <a:rPr lang="en-US" sz="5400" b="1" kern="0" dirty="0" smtClean="0">
                <a:solidFill>
                  <a:srgbClr val="FF0000"/>
                </a:solidFill>
                <a:effectLst/>
                <a:latin typeface="Angsana New" pitchFamily="18" charset="-34"/>
                <a:cs typeface="Angsana New" pitchFamily="18" charset="-34"/>
              </a:rPr>
              <a:t>= </a:t>
            </a:r>
            <a:r>
              <a:rPr lang="th-TH" sz="5400" b="1" kern="0" dirty="0" smtClean="0">
                <a:solidFill>
                  <a:srgbClr val="FF0000"/>
                </a:solidFill>
                <a:effectLst/>
                <a:latin typeface="Angsana New" pitchFamily="18" charset="-34"/>
                <a:cs typeface="Angsana New" pitchFamily="18" charset="-34"/>
              </a:rPr>
              <a:t>กอ-</a:t>
            </a:r>
            <a:r>
              <a:rPr lang="th-TH" sz="5400" b="1" kern="0" dirty="0" err="1" smtClean="0">
                <a:solidFill>
                  <a:srgbClr val="FF0000"/>
                </a:solidFill>
                <a:effectLst/>
                <a:latin typeface="Angsana New" pitchFamily="18" charset="-34"/>
                <a:cs typeface="Angsana New" pitchFamily="18" charset="-34"/>
              </a:rPr>
              <a:t>โอะ</a:t>
            </a:r>
            <a:r>
              <a:rPr lang="th-TH" sz="5400" b="1" kern="0" dirty="0" smtClean="0">
                <a:solidFill>
                  <a:srgbClr val="FF0000"/>
                </a:solidFill>
                <a:effectLst/>
                <a:latin typeface="Angsana New" pitchFamily="18" charset="-34"/>
                <a:cs typeface="Angsana New" pitchFamily="18" charset="-34"/>
              </a:rPr>
              <a:t>-</a:t>
            </a:r>
            <a:r>
              <a:rPr lang="th-TH" sz="5400" b="1" kern="0" dirty="0" err="1" smtClean="0">
                <a:solidFill>
                  <a:srgbClr val="FF0000"/>
                </a:solidFill>
                <a:effectLst/>
                <a:latin typeface="Angsana New" pitchFamily="18" charset="-34"/>
                <a:cs typeface="Angsana New" pitchFamily="18" charset="-34"/>
              </a:rPr>
              <a:t>โกะ</a:t>
            </a:r>
            <a:r>
              <a:rPr lang="th-TH" sz="5400" b="1" kern="0" dirty="0" smtClean="0">
                <a:solidFill>
                  <a:srgbClr val="FF0000"/>
                </a:solidFill>
                <a:effectLst/>
                <a:latin typeface="Angsana New" pitchFamily="18" charset="-34"/>
                <a:cs typeface="Angsana New" pitchFamily="18" charset="-34"/>
              </a:rPr>
              <a:t>-</a:t>
            </a:r>
            <a:r>
              <a:rPr lang="th-TH" sz="5400" b="1" kern="0" dirty="0" err="1" smtClean="0">
                <a:solidFill>
                  <a:srgbClr val="FF0000"/>
                </a:solidFill>
                <a:effectLst/>
                <a:latin typeface="Angsana New" pitchFamily="18" charset="-34"/>
                <a:cs typeface="Angsana New" pitchFamily="18" charset="-34"/>
              </a:rPr>
              <a:t>โกะ</a:t>
            </a:r>
            <a:r>
              <a:rPr lang="th-TH" sz="5400" b="1" kern="0" dirty="0" smtClean="0">
                <a:solidFill>
                  <a:srgbClr val="FF0000"/>
                </a:solidFill>
                <a:effectLst/>
                <a:latin typeface="Angsana New" pitchFamily="18" charset="-34"/>
                <a:cs typeface="Angsana New" pitchFamily="18" charset="-34"/>
              </a:rPr>
              <a:t>-บอ-กบ</a:t>
            </a:r>
            <a:br>
              <a:rPr lang="th-TH" sz="5400" b="1" kern="0" dirty="0" smtClean="0">
                <a:solidFill>
                  <a:srgbClr val="FF0000"/>
                </a:solidFill>
                <a:effectLst/>
                <a:latin typeface="Angsana New" pitchFamily="18" charset="-34"/>
                <a:cs typeface="Angsana New" pitchFamily="18" charset="-34"/>
              </a:rPr>
            </a:br>
            <a:r>
              <a:rPr lang="th-TH" sz="5400" b="1" kern="0" dirty="0" err="1" smtClean="0">
                <a:solidFill>
                  <a:srgbClr val="FF0000"/>
                </a:solidFill>
                <a:effectLst/>
                <a:latin typeface="Angsana New" pitchFamily="18" charset="-34"/>
                <a:cs typeface="Angsana New" pitchFamily="18" charset="-34"/>
              </a:rPr>
              <a:t>สระโอะ</a:t>
            </a:r>
            <a:r>
              <a:rPr lang="th-TH" sz="5400" b="1" kern="0" dirty="0" smtClean="0">
                <a:solidFill>
                  <a:srgbClr val="FF0000"/>
                </a:solidFill>
                <a:effectLst/>
                <a:latin typeface="Angsana New" pitchFamily="18" charset="-34"/>
                <a:cs typeface="Angsana New" pitchFamily="18" charset="-34"/>
              </a:rPr>
              <a:t>ลดรูปเมื่อมีตัวสะกด</a:t>
            </a:r>
            <a:endParaRPr kumimoji="0" lang="th-TH" sz="54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ngsana New" pitchFamily="18" charset="-34"/>
              <a:cs typeface="Angsana New" pitchFamily="18" charset="-34"/>
            </a:endParaRP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สี่เหลี่ยมผืนผ้า 2"/>
          <p:cNvSpPr/>
          <p:nvPr/>
        </p:nvSpPr>
        <p:spPr>
          <a:xfrm>
            <a:off x="1043608" y="1340768"/>
            <a:ext cx="712879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lvl="0" indent="-6858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th-TH" sz="5400" b="1" kern="0" dirty="0">
                <a:solidFill>
                  <a:srgbClr val="000000"/>
                </a:solidFill>
                <a:effectLst/>
                <a:latin typeface="Angsana New" pitchFamily="18" charset="-34"/>
                <a:cs typeface="Angsana New" pitchFamily="18" charset="-34"/>
              </a:rPr>
              <a:t>คำที่เป็น</a:t>
            </a:r>
            <a:r>
              <a:rPr lang="th-TH" sz="5400" b="1" kern="0" dirty="0" smtClean="0">
                <a:solidFill>
                  <a:srgbClr val="000000"/>
                </a:solidFill>
                <a:effectLst/>
                <a:latin typeface="Angsana New" pitchFamily="18" charset="-34"/>
                <a:cs typeface="Angsana New" pitchFamily="18" charset="-34"/>
              </a:rPr>
              <a:t>สระเปลี่ยนรูป</a:t>
            </a:r>
            <a:br>
              <a:rPr lang="th-TH" sz="5400" b="1" kern="0" dirty="0" smtClean="0">
                <a:solidFill>
                  <a:srgbClr val="000000"/>
                </a:solidFill>
                <a:effectLst/>
                <a:latin typeface="Angsana New" pitchFamily="18" charset="-34"/>
                <a:cs typeface="Angsana New" pitchFamily="18" charset="-34"/>
              </a:rPr>
            </a:br>
            <a:r>
              <a:rPr lang="th-TH" sz="5400" b="1" kern="0" dirty="0" smtClean="0">
                <a:solidFill>
                  <a:srgbClr val="000000"/>
                </a:solidFill>
                <a:effectLst/>
                <a:latin typeface="Angsana New" pitchFamily="18" charset="-34"/>
                <a:cs typeface="Angsana New" pitchFamily="18" charset="-34"/>
              </a:rPr>
              <a:t>เมื่อ</a:t>
            </a:r>
            <a:r>
              <a:rPr lang="th-TH" sz="5400" b="1" kern="0" dirty="0">
                <a:solidFill>
                  <a:srgbClr val="000000"/>
                </a:solidFill>
                <a:effectLst/>
                <a:latin typeface="Angsana New" pitchFamily="18" charset="-34"/>
                <a:cs typeface="Angsana New" pitchFamily="18" charset="-34"/>
              </a:rPr>
              <a:t>มี</a:t>
            </a:r>
            <a:r>
              <a:rPr lang="th-TH" sz="5400" b="1" kern="0" dirty="0" smtClean="0">
                <a:solidFill>
                  <a:srgbClr val="000000"/>
                </a:solidFill>
                <a:effectLst/>
                <a:latin typeface="Angsana New" pitchFamily="18" charset="-34"/>
                <a:cs typeface="Angsana New" pitchFamily="18" charset="-34"/>
              </a:rPr>
              <a:t>ตัวสะกด เช่น เป็น วัน</a:t>
            </a:r>
            <a:br>
              <a:rPr lang="th-TH" sz="5400" b="1" kern="0" dirty="0" smtClean="0">
                <a:solidFill>
                  <a:srgbClr val="000000"/>
                </a:solidFill>
                <a:effectLst/>
                <a:latin typeface="Angsana New" pitchFamily="18" charset="-34"/>
                <a:cs typeface="Angsana New" pitchFamily="18" charset="-34"/>
              </a:rPr>
            </a:br>
            <a:r>
              <a:rPr lang="th-TH" sz="5400" b="1" kern="0" dirty="0" smtClean="0">
                <a:solidFill>
                  <a:srgbClr val="000000"/>
                </a:solidFill>
                <a:effectLst/>
                <a:latin typeface="Angsana New" pitchFamily="18" charset="-34"/>
                <a:cs typeface="Angsana New" pitchFamily="18" charset="-34"/>
              </a:rPr>
              <a:t>เดิน เต็ม เป็นต้น</a:t>
            </a:r>
          </a:p>
          <a:p>
            <a:pPr marL="685800" lvl="0" indent="-6858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th-TH" sz="5400" b="1" kern="0" dirty="0" smtClean="0">
                <a:solidFill>
                  <a:srgbClr val="FF0000"/>
                </a:solidFill>
                <a:effectLst/>
                <a:latin typeface="Angsana New" pitchFamily="18" charset="-34"/>
                <a:cs typeface="Angsana New" pitchFamily="18" charset="-34"/>
              </a:rPr>
              <a:t>เป็น </a:t>
            </a:r>
            <a:r>
              <a:rPr lang="en-US" sz="5400" b="1" kern="0" dirty="0" smtClean="0">
                <a:solidFill>
                  <a:srgbClr val="FF0000"/>
                </a:solidFill>
                <a:effectLst/>
                <a:latin typeface="Angsana New" pitchFamily="18" charset="-34"/>
                <a:cs typeface="Angsana New" pitchFamily="18" charset="-34"/>
              </a:rPr>
              <a:t>= </a:t>
            </a:r>
            <a:r>
              <a:rPr lang="th-TH" sz="5400" b="1" kern="0" dirty="0" smtClean="0">
                <a:solidFill>
                  <a:srgbClr val="FF0000"/>
                </a:solidFill>
                <a:effectLst/>
                <a:latin typeface="Angsana New" pitchFamily="18" charset="-34"/>
                <a:cs typeface="Angsana New" pitchFamily="18" charset="-34"/>
              </a:rPr>
              <a:t>ปอ-</a:t>
            </a:r>
            <a:r>
              <a:rPr lang="th-TH" sz="5400" b="1" kern="0" dirty="0" err="1" smtClean="0">
                <a:solidFill>
                  <a:srgbClr val="FF0000"/>
                </a:solidFill>
                <a:effectLst/>
                <a:latin typeface="Angsana New" pitchFamily="18" charset="-34"/>
                <a:cs typeface="Angsana New" pitchFamily="18" charset="-34"/>
              </a:rPr>
              <a:t>เอะ</a:t>
            </a:r>
            <a:r>
              <a:rPr lang="th-TH" sz="5400" b="1" kern="0" dirty="0" smtClean="0">
                <a:solidFill>
                  <a:srgbClr val="FF0000"/>
                </a:solidFill>
                <a:effectLst/>
                <a:latin typeface="Angsana New" pitchFamily="18" charset="-34"/>
                <a:cs typeface="Angsana New" pitchFamily="18" charset="-34"/>
              </a:rPr>
              <a:t>-เปะ-เปะ-นอ-เป็น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5400" b="1" kern="0" dirty="0">
                <a:solidFill>
                  <a:srgbClr val="FF0000"/>
                </a:solidFill>
                <a:effectLst/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5400" b="1" kern="0" dirty="0" smtClean="0">
                <a:solidFill>
                  <a:srgbClr val="FF0000"/>
                </a:solidFill>
                <a:effectLst/>
                <a:latin typeface="Angsana New" pitchFamily="18" charset="-34"/>
                <a:cs typeface="Angsana New" pitchFamily="18" charset="-34"/>
              </a:rPr>
              <a:t>     </a:t>
            </a:r>
            <a:r>
              <a:rPr lang="th-TH" sz="5400" b="1" kern="0" dirty="0" err="1" smtClean="0">
                <a:solidFill>
                  <a:srgbClr val="FF0000"/>
                </a:solidFill>
                <a:effectLst/>
                <a:latin typeface="Angsana New" pitchFamily="18" charset="-34"/>
                <a:cs typeface="Angsana New" pitchFamily="18" charset="-34"/>
              </a:rPr>
              <a:t>สระเอะ</a:t>
            </a:r>
            <a:r>
              <a:rPr lang="th-TH" sz="5400" b="1" kern="0" dirty="0" smtClean="0">
                <a:solidFill>
                  <a:srgbClr val="FF0000"/>
                </a:solidFill>
                <a:effectLst/>
                <a:latin typeface="Angsana New" pitchFamily="18" charset="-34"/>
                <a:cs typeface="Angsana New" pitchFamily="18" charset="-34"/>
              </a:rPr>
              <a:t>เปลี่ยนรูปเมื่อมีตัวสะกด </a:t>
            </a:r>
            <a:r>
              <a:rPr lang="th-TH" sz="5400" b="1" kern="0" dirty="0" smtClean="0">
                <a:solidFill>
                  <a:srgbClr val="000000"/>
                </a:solidFill>
                <a:effectLst/>
                <a:latin typeface="Angsana New" pitchFamily="18" charset="-34"/>
                <a:cs typeface="Angsana New" pitchFamily="18" charset="-34"/>
              </a:rPr>
              <a:t> </a:t>
            </a:r>
            <a:endParaRPr lang="th-TH" sz="5400" b="1" kern="0" dirty="0">
              <a:solidFill>
                <a:srgbClr val="000000"/>
              </a:solidFill>
              <a:effectLst/>
              <a:latin typeface="Angsana New" pitchFamily="18" charset="-34"/>
              <a:cs typeface="Angsana New" pitchFamily="18" charset="-34"/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755576" y="1790172"/>
            <a:ext cx="770485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lvl="0" indent="-6858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th-TH" sz="5400" b="1" kern="0" dirty="0">
                <a:effectLst/>
                <a:latin typeface="Angsana New" pitchFamily="18" charset="-34"/>
                <a:cs typeface="Angsana New" pitchFamily="18" charset="-34"/>
              </a:rPr>
              <a:t>คำ</a:t>
            </a:r>
            <a:r>
              <a:rPr lang="th-TH" sz="5400" b="1" kern="0" dirty="0" smtClean="0">
                <a:effectLst/>
                <a:latin typeface="Angsana New" pitchFamily="18" charset="-34"/>
                <a:cs typeface="Angsana New" pitchFamily="18" charset="-34"/>
              </a:rPr>
              <a:t>ที่มีอักษรสูง หรืออักษรกลาง นำอักษรต่ำเดี่ยว เช่น สนาม ฉลอง</a:t>
            </a:r>
            <a:br>
              <a:rPr lang="th-TH" sz="5400" b="1" kern="0" dirty="0" smtClean="0">
                <a:effectLst/>
                <a:latin typeface="Angsana New" pitchFamily="18" charset="-34"/>
                <a:cs typeface="Angsana New" pitchFamily="18" charset="-34"/>
              </a:rPr>
            </a:br>
            <a:r>
              <a:rPr lang="th-TH" sz="5400" b="1" kern="0" dirty="0" smtClean="0">
                <a:effectLst/>
                <a:latin typeface="Angsana New" pitchFamily="18" charset="-34"/>
                <a:cs typeface="Angsana New" pitchFamily="18" charset="-34"/>
              </a:rPr>
              <a:t>ตลาด สมาน ขนุน </a:t>
            </a:r>
            <a:r>
              <a:rPr lang="th-TH" sz="5400" b="1" kern="0" dirty="0">
                <a:effectLst/>
                <a:latin typeface="Angsana New" pitchFamily="18" charset="-34"/>
                <a:cs typeface="Angsana New" pitchFamily="18" charset="-34"/>
              </a:rPr>
              <a:t>เป็น</a:t>
            </a:r>
            <a:r>
              <a:rPr lang="th-TH" sz="5400" b="1" kern="0" dirty="0" smtClean="0">
                <a:effectLst/>
                <a:latin typeface="Angsana New" pitchFamily="18" charset="-34"/>
                <a:cs typeface="Angsana New" pitchFamily="18" charset="-34"/>
              </a:rPr>
              <a:t>ต้น</a:t>
            </a:r>
          </a:p>
          <a:p>
            <a:pPr marL="685800" lvl="0" indent="-6858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th-TH" sz="5400" b="1" kern="0" dirty="0" smtClean="0">
                <a:effectLst/>
                <a:latin typeface="Angsana New" pitchFamily="18" charset="-34"/>
                <a:cs typeface="Angsana New" pitchFamily="18" charset="-34"/>
              </a:rPr>
              <a:t>สนาม </a:t>
            </a:r>
            <a:r>
              <a:rPr lang="en-US" sz="5400" b="1" kern="0" dirty="0" smtClean="0">
                <a:effectLst/>
                <a:latin typeface="Angsana New" pitchFamily="18" charset="-34"/>
                <a:cs typeface="Angsana New" pitchFamily="18" charset="-34"/>
              </a:rPr>
              <a:t>= </a:t>
            </a:r>
            <a:r>
              <a:rPr lang="th-TH" sz="5400" b="1" kern="0" dirty="0" smtClean="0">
                <a:effectLst/>
                <a:latin typeface="Angsana New" pitchFamily="18" charset="-34"/>
                <a:cs typeface="Angsana New" pitchFamily="18" charset="-34"/>
              </a:rPr>
              <a:t>สะ-หนอ-อา-มอ-สะ-หนาม </a:t>
            </a:r>
            <a:endParaRPr lang="th-TH" sz="5400" b="1" kern="0" dirty="0">
              <a:effectLst/>
              <a:latin typeface="Angsana New" pitchFamily="18" charset="-34"/>
              <a:cs typeface="Angsana New" pitchFamily="18" charset="-34"/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สี่เหลี่ยมผืนผ้า 2"/>
          <p:cNvSpPr/>
          <p:nvPr/>
        </p:nvSpPr>
        <p:spPr>
          <a:xfrm>
            <a:off x="971600" y="1125899"/>
            <a:ext cx="698477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marR="0" lvl="0" indent="-6858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th-TH" sz="5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คำ</a:t>
            </a:r>
            <a:r>
              <a:rPr kumimoji="0" lang="th-TH" sz="5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ที่มีตัวสะกดไม่ตรงตามมาตรา เช่น ดล กาจ บาท พร</a:t>
            </a:r>
            <a:r>
              <a:rPr kumimoji="0" lang="th-TH" sz="5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 ทาส</a:t>
            </a:r>
            <a:r>
              <a:rPr kumimoji="0" lang="th-TH" sz="5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/>
            </a:r>
            <a:br>
              <a:rPr kumimoji="0" lang="th-TH" sz="5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</a:br>
            <a:r>
              <a:rPr kumimoji="0" lang="th-TH" sz="5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เป็นต้น</a:t>
            </a:r>
          </a:p>
          <a:p>
            <a:pPr marL="685800" marR="0" lvl="0" indent="-6858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lang="th-TH" sz="5400" b="1" kern="0" dirty="0" smtClean="0">
                <a:effectLst/>
                <a:latin typeface="Angsana New" pitchFamily="18" charset="-34"/>
                <a:cs typeface="Angsana New" pitchFamily="18" charset="-34"/>
              </a:rPr>
              <a:t>ดล </a:t>
            </a:r>
            <a:r>
              <a:rPr lang="en-US" sz="5400" b="1" kern="0" dirty="0" smtClean="0">
                <a:effectLst/>
                <a:latin typeface="Angsana New" pitchFamily="18" charset="-34"/>
                <a:cs typeface="Angsana New" pitchFamily="18" charset="-34"/>
              </a:rPr>
              <a:t>= </a:t>
            </a:r>
            <a:r>
              <a:rPr lang="th-TH" sz="5400" b="1" kern="0" dirty="0" err="1" smtClean="0">
                <a:effectLst/>
                <a:latin typeface="Angsana New" pitchFamily="18" charset="-34"/>
                <a:cs typeface="Angsana New" pitchFamily="18" charset="-34"/>
              </a:rPr>
              <a:t>ดอ</a:t>
            </a:r>
            <a:r>
              <a:rPr lang="th-TH" sz="5400" b="1" kern="0" dirty="0" smtClean="0">
                <a:effectLst/>
                <a:latin typeface="Angsana New" pitchFamily="18" charset="-34"/>
                <a:cs typeface="Angsana New" pitchFamily="18" charset="-34"/>
              </a:rPr>
              <a:t>-</a:t>
            </a:r>
            <a:r>
              <a:rPr lang="th-TH" sz="5400" b="1" kern="0" dirty="0" err="1" smtClean="0">
                <a:effectLst/>
                <a:latin typeface="Angsana New" pitchFamily="18" charset="-34"/>
                <a:cs typeface="Angsana New" pitchFamily="18" charset="-34"/>
              </a:rPr>
              <a:t>โอะ</a:t>
            </a:r>
            <a:r>
              <a:rPr lang="th-TH" sz="5400" b="1" kern="0" dirty="0" smtClean="0">
                <a:effectLst/>
                <a:latin typeface="Angsana New" pitchFamily="18" charset="-34"/>
                <a:cs typeface="Angsana New" pitchFamily="18" charset="-34"/>
              </a:rPr>
              <a:t>-</a:t>
            </a:r>
            <a:r>
              <a:rPr lang="th-TH" sz="5400" b="1" kern="0" dirty="0" err="1" smtClean="0">
                <a:effectLst/>
                <a:latin typeface="Angsana New" pitchFamily="18" charset="-34"/>
                <a:cs typeface="Angsana New" pitchFamily="18" charset="-34"/>
              </a:rPr>
              <a:t>โดะ</a:t>
            </a:r>
            <a:r>
              <a:rPr lang="th-TH" sz="5400" b="1" kern="0" dirty="0" smtClean="0">
                <a:effectLst/>
                <a:latin typeface="Angsana New" pitchFamily="18" charset="-34"/>
                <a:cs typeface="Angsana New" pitchFamily="18" charset="-34"/>
              </a:rPr>
              <a:t>-</a:t>
            </a:r>
            <a:r>
              <a:rPr lang="th-TH" sz="5400" b="1" kern="0" dirty="0" err="1" smtClean="0">
                <a:effectLst/>
                <a:latin typeface="Angsana New" pitchFamily="18" charset="-34"/>
                <a:cs typeface="Angsana New" pitchFamily="18" charset="-34"/>
              </a:rPr>
              <a:t>โดะ</a:t>
            </a:r>
            <a:r>
              <a:rPr lang="th-TH" sz="5400" b="1" kern="0" dirty="0" smtClean="0">
                <a:effectLst/>
                <a:latin typeface="Angsana New" pitchFamily="18" charset="-34"/>
                <a:cs typeface="Angsana New" pitchFamily="18" charset="-34"/>
              </a:rPr>
              <a:t>-</a:t>
            </a:r>
            <a:r>
              <a:rPr lang="th-TH" sz="5400" b="1" kern="0" dirty="0" err="1" smtClean="0">
                <a:effectLst/>
                <a:latin typeface="Angsana New" pitchFamily="18" charset="-34"/>
                <a:cs typeface="Angsana New" pitchFamily="18" charset="-34"/>
              </a:rPr>
              <a:t>ลอ</a:t>
            </a:r>
            <a:r>
              <a:rPr lang="th-TH" sz="5400" b="1" kern="0" dirty="0" smtClean="0">
                <a:effectLst/>
                <a:latin typeface="Angsana New" pitchFamily="18" charset="-34"/>
                <a:cs typeface="Angsana New" pitchFamily="18" charset="-34"/>
              </a:rPr>
              <a:t>-ดล</a:t>
            </a:r>
            <a:br>
              <a:rPr lang="th-TH" sz="5400" b="1" kern="0" dirty="0" smtClean="0">
                <a:effectLst/>
                <a:latin typeface="Angsana New" pitchFamily="18" charset="-34"/>
                <a:cs typeface="Angsana New" pitchFamily="18" charset="-34"/>
              </a:rPr>
            </a:br>
            <a:r>
              <a:rPr lang="th-TH" sz="5400" b="1" kern="0" dirty="0" err="1" smtClean="0">
                <a:effectLst/>
                <a:latin typeface="Angsana New" pitchFamily="18" charset="-34"/>
                <a:cs typeface="Angsana New" pitchFamily="18" charset="-34"/>
              </a:rPr>
              <a:t>สระโอะ</a:t>
            </a:r>
            <a:r>
              <a:rPr lang="th-TH" sz="5400" b="1" kern="0" dirty="0" smtClean="0">
                <a:effectLst/>
                <a:latin typeface="Angsana New" pitchFamily="18" charset="-34"/>
                <a:cs typeface="Angsana New" pitchFamily="18" charset="-34"/>
              </a:rPr>
              <a:t>ลดรูปเมื่อมีตัวสะกด</a:t>
            </a:r>
            <a:endParaRPr kumimoji="0" lang="th-TH" sz="54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ngsana New" pitchFamily="18" charset="-34"/>
              <a:cs typeface="Angsana New" pitchFamily="18" charset="-34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1259632" y="1772816"/>
            <a:ext cx="669674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marR="0" lvl="0" indent="-6858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th-TH" sz="5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คำ</a:t>
            </a:r>
            <a:r>
              <a:rPr kumimoji="0" lang="th-TH" sz="5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ที่มีตัวการันต์ เช่น กานต์</a:t>
            </a:r>
            <a:br>
              <a:rPr kumimoji="0" lang="th-TH" sz="5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</a:br>
            <a:r>
              <a:rPr kumimoji="0" lang="th-TH" sz="5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ฉันท์</a:t>
            </a:r>
            <a:r>
              <a:rPr kumimoji="0" lang="th-TH" sz="5400" b="1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 สงฆ์</a:t>
            </a:r>
            <a:r>
              <a:rPr kumimoji="0" lang="th-TH" sz="5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 </a:t>
            </a:r>
            <a:r>
              <a:rPr kumimoji="0" lang="th-TH" sz="5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เป็น</a:t>
            </a:r>
            <a:r>
              <a:rPr kumimoji="0" lang="th-TH" sz="5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ต้น</a:t>
            </a:r>
          </a:p>
          <a:p>
            <a:pPr marL="685800" marR="0" lvl="0" indent="-6858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lang="th-TH" sz="5400" b="1" kern="0" dirty="0" smtClean="0">
                <a:effectLst/>
                <a:latin typeface="Angsana New" pitchFamily="18" charset="-34"/>
                <a:cs typeface="Angsana New" pitchFamily="18" charset="-34"/>
              </a:rPr>
              <a:t>กานต์ </a:t>
            </a:r>
            <a:r>
              <a:rPr lang="en-US" sz="5400" b="1" kern="0" dirty="0" smtClean="0">
                <a:effectLst/>
                <a:latin typeface="Angsana New" pitchFamily="18" charset="-34"/>
                <a:cs typeface="Angsana New" pitchFamily="18" charset="-34"/>
              </a:rPr>
              <a:t>= </a:t>
            </a:r>
            <a:r>
              <a:rPr lang="th-TH" sz="5400" b="1" kern="0" dirty="0" smtClean="0">
                <a:effectLst/>
                <a:latin typeface="Angsana New" pitchFamily="18" charset="-34"/>
                <a:cs typeface="Angsana New" pitchFamily="18" charset="-34"/>
              </a:rPr>
              <a:t>กอ-อา-กา-กา-นอ-กาน</a:t>
            </a:r>
            <a:br>
              <a:rPr lang="th-TH" sz="5400" b="1" kern="0" dirty="0" smtClean="0">
                <a:effectLst/>
                <a:latin typeface="Angsana New" pitchFamily="18" charset="-34"/>
                <a:cs typeface="Angsana New" pitchFamily="18" charset="-34"/>
              </a:rPr>
            </a:br>
            <a:r>
              <a:rPr lang="th-TH" sz="5400" b="1" kern="0" dirty="0" smtClean="0">
                <a:effectLst/>
                <a:latin typeface="Angsana New" pitchFamily="18" charset="-34"/>
                <a:cs typeface="Angsana New" pitchFamily="18" charset="-34"/>
              </a:rPr>
              <a:t>-ตอการันต์</a:t>
            </a:r>
            <a:endParaRPr kumimoji="0" lang="th-TH" sz="54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ngsana New" pitchFamily="18" charset="-34"/>
              <a:cs typeface="Angsana New" pitchFamily="18" charset="-34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2915790" y="1412776"/>
            <a:ext cx="5616650" cy="417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th-TH" sz="5400" b="1" kern="0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  <a:sym typeface="Wingdings 2" pitchFamily="18" charset="2"/>
              </a:rPr>
              <a:t> </a:t>
            </a:r>
            <a:r>
              <a:rPr lang="th-TH" sz="3600" b="1" kern="0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  <a:sym typeface="Wingdings 2" pitchFamily="18" charset="2"/>
              </a:rPr>
              <a:t></a:t>
            </a:r>
            <a:r>
              <a:rPr lang="th-TH" b="1" kern="0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  <a:sym typeface="Wingdings 2" pitchFamily="18" charset="2"/>
              </a:rPr>
              <a:t>ป.ก</a:t>
            </a:r>
            <a:r>
              <a:rPr lang="th-TH" b="1" kern="0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  <a:sym typeface="Wingdings 2" pitchFamily="18" charset="2"/>
              </a:rPr>
              <a:t>ศ.</a:t>
            </a:r>
            <a:r>
              <a:rPr lang="th-TH" b="1" kern="0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</a:t>
            </a:r>
            <a:br>
              <a:rPr lang="th-TH" b="1" kern="0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</a:br>
            <a:r>
              <a:rPr lang="th-TH" b="1" kern="0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600" b="1" kern="0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  <a:sym typeface="Wingdings 2" pitchFamily="18" charset="2"/>
              </a:rPr>
              <a:t></a:t>
            </a:r>
            <a:r>
              <a:rPr lang="th-TH" b="1" kern="0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b="1" kern="0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พ.ม.</a:t>
            </a:r>
            <a:r>
              <a:rPr lang="th-TH" b="1" kern="0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b="1" kern="0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</a:br>
            <a:r>
              <a:rPr lang="th-TH" sz="3600" b="1" kern="0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600" b="1" kern="0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  <a:sym typeface="Wingdings 2" pitchFamily="18" charset="2"/>
              </a:rPr>
              <a:t></a:t>
            </a:r>
            <a:r>
              <a:rPr lang="th-TH" sz="3600" b="1" kern="0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b="1" kern="0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ค.บ.</a:t>
            </a:r>
            <a:r>
              <a:rPr lang="th-TH" b="1" kern="0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(เทคโนโลยี)</a:t>
            </a:r>
            <a:br>
              <a:rPr lang="th-TH" b="1" kern="0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</a:br>
            <a:r>
              <a:rPr lang="th-TH" b="1" kern="0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600" b="1" kern="0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  <a:sym typeface="Wingdings 2" pitchFamily="18" charset="2"/>
              </a:rPr>
              <a:t></a:t>
            </a:r>
            <a:r>
              <a:rPr lang="th-TH" b="1" kern="0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b="1" kern="0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ค.ม.</a:t>
            </a:r>
            <a:r>
              <a:rPr lang="th-TH" b="1" kern="0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(บริหารการศึกษา)</a:t>
            </a:r>
            <a:br>
              <a:rPr lang="th-TH" b="1" kern="0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</a:br>
            <a:r>
              <a:rPr lang="th-TH" b="1" kern="0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600" b="1" kern="0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  <a:sym typeface="Wingdings 2" pitchFamily="18" charset="2"/>
              </a:rPr>
              <a:t></a:t>
            </a:r>
            <a:r>
              <a:rPr lang="th-TH" b="1" kern="0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b="1" kern="0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Ph.D.(</a:t>
            </a:r>
            <a:r>
              <a:rPr lang="th-TH" b="1" kern="0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บริหารการศึกษา)</a:t>
            </a:r>
            <a:br>
              <a:rPr lang="th-TH" b="1" kern="0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</a:br>
            <a:r>
              <a:rPr lang="th-TH" b="1" kern="0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600" b="1" kern="0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  <a:sym typeface="Wingdings 2" pitchFamily="18" charset="2"/>
              </a:rPr>
              <a:t></a:t>
            </a:r>
            <a:r>
              <a:rPr lang="en-US" b="1" kern="0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  <a:sym typeface="Wingdings 2" pitchFamily="18" charset="2"/>
              </a:rPr>
              <a:t> Graduate Course in Education Administration School Based Management from SMSU. USA.</a:t>
            </a:r>
            <a:r>
              <a:rPr lang="th-TH" b="1" kern="0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  <a:sym typeface="Wingdings 2" pitchFamily="18" charset="2"/>
              </a:rPr>
              <a:t>  </a:t>
            </a:r>
            <a:endParaRPr lang="th-TH" b="1" kern="0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4" name="Picture 3" descr="STAR3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25" y="1844675"/>
            <a:ext cx="720725" cy="68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Astar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2240" y="692696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WordArt 5"/>
          <p:cNvSpPr>
            <a:spLocks noChangeArrowheads="1" noChangeShapeType="1" noTextEdit="1"/>
          </p:cNvSpPr>
          <p:nvPr/>
        </p:nvSpPr>
        <p:spPr bwMode="auto">
          <a:xfrm>
            <a:off x="117497" y="116632"/>
            <a:ext cx="2480676" cy="48804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0" hangingPunct="0"/>
            <a:r>
              <a:rPr lang="th-TH" sz="3600" b="1" kern="10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ประวัติการศึกษา</a:t>
            </a:r>
          </a:p>
        </p:txBody>
      </p:sp>
      <p:pic>
        <p:nvPicPr>
          <p:cNvPr id="8" name="Picture 9" descr="Dr Ro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875713" y="6453188"/>
            <a:ext cx="268287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4590691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1259632" y="2139821"/>
            <a:ext cx="669674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marR="0" lvl="0" indent="-6858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th-TH" sz="5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คำ</a:t>
            </a:r>
            <a:r>
              <a:rPr kumimoji="0" lang="th-TH" sz="5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ที่ต้องจดจำ เช่น ไทย ไชย</a:t>
            </a:r>
            <a:br>
              <a:rPr kumimoji="0" lang="th-TH" sz="5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</a:br>
            <a:r>
              <a:rPr kumimoji="0" lang="th-TH" sz="5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เป็นต้น</a:t>
            </a:r>
            <a:br>
              <a:rPr kumimoji="0" lang="th-TH" sz="5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</a:br>
            <a:endParaRPr kumimoji="0" lang="th-TH" sz="54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ngsana New" pitchFamily="18" charset="-34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335983607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066" name="Text Box 2"/>
          <p:cNvSpPr txBox="1">
            <a:spLocks noChangeArrowheads="1"/>
          </p:cNvSpPr>
          <p:nvPr/>
        </p:nvSpPr>
        <p:spPr bwMode="auto">
          <a:xfrm>
            <a:off x="827088" y="4603750"/>
            <a:ext cx="59055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800">
                <a:solidFill>
                  <a:srgbClr val="000099"/>
                </a:solidFill>
                <a:latin typeface="Times New Roman" pitchFamily="18" charset="0"/>
                <a:cs typeface="Traditional Arabic" pitchFamily="18" charset="-78"/>
              </a:defRPr>
            </a:lvl1pPr>
            <a:lvl2pPr marL="742950" indent="-285750" eaLnBrk="0" hangingPunct="0">
              <a:defRPr sz="4800">
                <a:solidFill>
                  <a:srgbClr val="000099"/>
                </a:solidFill>
                <a:latin typeface="Times New Roman" pitchFamily="18" charset="0"/>
                <a:cs typeface="Traditional Arabic" pitchFamily="18" charset="-78"/>
              </a:defRPr>
            </a:lvl2pPr>
            <a:lvl3pPr marL="1143000" indent="-228600" eaLnBrk="0" hangingPunct="0">
              <a:defRPr sz="4800">
                <a:solidFill>
                  <a:srgbClr val="000099"/>
                </a:solidFill>
                <a:latin typeface="Times New Roman" pitchFamily="18" charset="0"/>
                <a:cs typeface="Traditional Arabic" pitchFamily="18" charset="-78"/>
              </a:defRPr>
            </a:lvl3pPr>
            <a:lvl4pPr marL="1600200" indent="-228600" eaLnBrk="0" hangingPunct="0">
              <a:defRPr sz="4800">
                <a:solidFill>
                  <a:srgbClr val="000099"/>
                </a:solidFill>
                <a:latin typeface="Times New Roman" pitchFamily="18" charset="0"/>
                <a:cs typeface="Traditional Arabic" pitchFamily="18" charset="-78"/>
              </a:defRPr>
            </a:lvl4pPr>
            <a:lvl5pPr marL="2057400" indent="-228600" eaLnBrk="0" hangingPunct="0">
              <a:defRPr sz="4800">
                <a:solidFill>
                  <a:srgbClr val="000099"/>
                </a:solidFill>
                <a:latin typeface="Times New Roman" pitchFamily="18" charset="0"/>
                <a:cs typeface="Traditional Arabic" pitchFamily="18" charset="-7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rgbClr val="000099"/>
                </a:solidFill>
                <a:latin typeface="Times New Roman" pitchFamily="18" charset="0"/>
                <a:cs typeface="Traditional Arabic" pitchFamily="18" charset="-7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rgbClr val="000099"/>
                </a:solidFill>
                <a:latin typeface="Times New Roman" pitchFamily="18" charset="0"/>
                <a:cs typeface="Traditional Arabic" pitchFamily="18" charset="-7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rgbClr val="000099"/>
                </a:solidFill>
                <a:latin typeface="Times New Roman" pitchFamily="18" charset="0"/>
                <a:cs typeface="Traditional Arabic" pitchFamily="18" charset="-7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rgbClr val="000099"/>
                </a:solidFill>
                <a:latin typeface="Times New Roman" pitchFamily="18" charset="0"/>
                <a:cs typeface="Traditional Arabic" pitchFamily="18" charset="-7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2800">
              <a:solidFill>
                <a:srgbClr val="FFFFFF"/>
              </a:solidFill>
              <a:effectLst/>
              <a:latin typeface="Arial" pitchFamily="34" charset="0"/>
              <a:cs typeface="Angsana New" pitchFamily="18" charset="-34"/>
            </a:endParaRPr>
          </a:p>
        </p:txBody>
      </p:sp>
      <p:sp>
        <p:nvSpPr>
          <p:cNvPr id="219139" name="AutoShape 3"/>
          <p:cNvSpPr>
            <a:spLocks noChangeArrowheads="1"/>
          </p:cNvSpPr>
          <p:nvPr/>
        </p:nvSpPr>
        <p:spPr bwMode="auto">
          <a:xfrm rot="-3311968">
            <a:off x="852487" y="3392488"/>
            <a:ext cx="1871663" cy="1512888"/>
          </a:xfrm>
          <a:custGeom>
            <a:avLst/>
            <a:gdLst>
              <a:gd name="T0" fmla="*/ 1403747 w 21600"/>
              <a:gd name="T1" fmla="*/ 0 h 21600"/>
              <a:gd name="T2" fmla="*/ 0 w 21600"/>
              <a:gd name="T3" fmla="*/ 756444 h 21600"/>
              <a:gd name="T4" fmla="*/ 1403747 w 21600"/>
              <a:gd name="T5" fmla="*/ 1512888 h 21600"/>
              <a:gd name="T6" fmla="*/ 1871663 w 21600"/>
              <a:gd name="T7" fmla="*/ 756444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00CC00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007A00"/>
            </a:prstShdw>
          </a:effectLst>
        </p:spPr>
        <p:txBody>
          <a:bodyPr vert="eaVert" wrap="none" anchor="ctr"/>
          <a:lstStyle/>
          <a:p>
            <a:pPr>
              <a:defRPr/>
            </a:pPr>
            <a:endParaRPr lang="th-TH"/>
          </a:p>
        </p:txBody>
      </p:sp>
      <p:sp>
        <p:nvSpPr>
          <p:cNvPr id="219140" name="AutoShape 4"/>
          <p:cNvSpPr>
            <a:spLocks noChangeArrowheads="1"/>
          </p:cNvSpPr>
          <p:nvPr/>
        </p:nvSpPr>
        <p:spPr bwMode="auto">
          <a:xfrm rot="-3311968">
            <a:off x="1068387" y="3608388"/>
            <a:ext cx="1871663" cy="1512888"/>
          </a:xfrm>
          <a:custGeom>
            <a:avLst/>
            <a:gdLst>
              <a:gd name="T0" fmla="*/ 1403747 w 21600"/>
              <a:gd name="T1" fmla="*/ 0 h 21600"/>
              <a:gd name="T2" fmla="*/ 0 w 21600"/>
              <a:gd name="T3" fmla="*/ 756444 h 21600"/>
              <a:gd name="T4" fmla="*/ 1403747 w 21600"/>
              <a:gd name="T5" fmla="*/ 1512888 h 21600"/>
              <a:gd name="T6" fmla="*/ 1871663 w 21600"/>
              <a:gd name="T7" fmla="*/ 756444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00CC00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007A00"/>
            </a:prstShdw>
          </a:effectLst>
        </p:spPr>
        <p:txBody>
          <a:bodyPr vert="eaVert" wrap="none" anchor="ctr"/>
          <a:lstStyle/>
          <a:p>
            <a:pPr>
              <a:defRPr/>
            </a:pPr>
            <a:endParaRPr lang="th-TH"/>
          </a:p>
        </p:txBody>
      </p:sp>
      <p:sp>
        <p:nvSpPr>
          <p:cNvPr id="219141" name="AutoShape 5"/>
          <p:cNvSpPr>
            <a:spLocks noChangeArrowheads="1"/>
          </p:cNvSpPr>
          <p:nvPr/>
        </p:nvSpPr>
        <p:spPr bwMode="auto">
          <a:xfrm rot="-3311968">
            <a:off x="1295400" y="3824288"/>
            <a:ext cx="1871663" cy="1512887"/>
          </a:xfrm>
          <a:custGeom>
            <a:avLst/>
            <a:gdLst>
              <a:gd name="T0" fmla="*/ 1403747 w 21600"/>
              <a:gd name="T1" fmla="*/ 0 h 21600"/>
              <a:gd name="T2" fmla="*/ 0 w 21600"/>
              <a:gd name="T3" fmla="*/ 756444 h 21600"/>
              <a:gd name="T4" fmla="*/ 1403747 w 21600"/>
              <a:gd name="T5" fmla="*/ 1512887 h 21600"/>
              <a:gd name="T6" fmla="*/ 1871663 w 21600"/>
              <a:gd name="T7" fmla="*/ 756444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00CC00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007A00"/>
            </a:prstShdw>
          </a:effectLst>
        </p:spPr>
        <p:txBody>
          <a:bodyPr vert="eaVert" wrap="none" anchor="ctr"/>
          <a:lstStyle/>
          <a:p>
            <a:pPr>
              <a:defRPr/>
            </a:pPr>
            <a:endParaRPr lang="th-TH"/>
          </a:p>
        </p:txBody>
      </p:sp>
      <p:sp>
        <p:nvSpPr>
          <p:cNvPr id="344070" name="WordArt 6"/>
          <p:cNvSpPr>
            <a:spLocks noChangeArrowheads="1" noChangeShapeType="1" noTextEdit="1"/>
          </p:cNvSpPr>
          <p:nvPr/>
        </p:nvSpPr>
        <p:spPr bwMode="auto">
          <a:xfrm>
            <a:off x="1116013" y="4084638"/>
            <a:ext cx="6769100" cy="5762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th-TH" sz="3600" b="1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6796" dir="1593903" algn="ctr" rotWithShape="0">
                    <a:srgbClr val="868686"/>
                  </a:outerShdw>
                </a:effectLst>
                <a:latin typeface="LilyUPC"/>
                <a:cs typeface="LilyUPC"/>
              </a:rPr>
              <a:t>สวัสดี</a:t>
            </a:r>
          </a:p>
        </p:txBody>
      </p:sp>
      <p:sp>
        <p:nvSpPr>
          <p:cNvPr id="22536" name="AutoShape 8"/>
          <p:cNvSpPr>
            <a:spLocks noChangeArrowheads="1"/>
          </p:cNvSpPr>
          <p:nvPr/>
        </p:nvSpPr>
        <p:spPr bwMode="auto">
          <a:xfrm>
            <a:off x="3203575" y="1628775"/>
            <a:ext cx="2808288" cy="2303463"/>
          </a:xfrm>
          <a:prstGeom prst="hexagon">
            <a:avLst>
              <a:gd name="adj" fmla="val 30479"/>
              <a:gd name="vf" fmla="val 115470"/>
            </a:avLst>
          </a:prstGeom>
          <a:noFill/>
          <a:ln w="57150">
            <a:solidFill>
              <a:srgbClr val="00FF0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th-TH" sz="2800">
              <a:solidFill>
                <a:srgbClr val="FFFFFF"/>
              </a:solidFill>
              <a:effectLst/>
              <a:latin typeface="Arial" pitchFamily="34" charset="0"/>
              <a:cs typeface="Angsana New" pitchFamily="18" charset="-34"/>
            </a:endParaRPr>
          </a:p>
        </p:txBody>
      </p:sp>
      <p:pic>
        <p:nvPicPr>
          <p:cNvPr id="344073" name="Picture 9" descr="STAR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2638" y="2470150"/>
            <a:ext cx="1511300" cy="142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4074" name="Picture 10" descr="STAR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1844675"/>
            <a:ext cx="720725" cy="49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9" name="Picture 11" descr="Astar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2060575"/>
            <a:ext cx="1223962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0" name="Picture 12" descr="Astar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2995613"/>
            <a:ext cx="1223962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4078" name="Picture 14" descr="FWORLD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5133975"/>
            <a:ext cx="5210175" cy="9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4079" name="Picture 15" descr="COLBAR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5291138"/>
            <a:ext cx="5715000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4080" name="Picture 16" descr="COLBAR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5075238"/>
            <a:ext cx="5715000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รูปภาพ 1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1588195"/>
            <a:ext cx="2310231" cy="2384622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6" dur="30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466" name="Rectangle 2"/>
          <p:cNvSpPr>
            <a:spLocks noGrp="1" noChangeArrowheads="1"/>
          </p:cNvSpPr>
          <p:nvPr>
            <p:ph type="title"/>
          </p:nvPr>
        </p:nvSpPr>
        <p:spPr>
          <a:xfrm>
            <a:off x="1619250" y="44450"/>
            <a:ext cx="3529013" cy="1462088"/>
          </a:xfrm>
          <a:noFill/>
        </p:spPr>
        <p:txBody>
          <a:bodyPr/>
          <a:lstStyle/>
          <a:p>
            <a:pPr eaLnBrk="1" hangingPunct="1"/>
            <a:r>
              <a:rPr lang="th-TH" sz="6000" smtClean="0">
                <a:latin typeface="TH SarabunPSK" pitchFamily="34" charset="-34"/>
                <a:cs typeface="TH SarabunPSK" pitchFamily="34" charset="-34"/>
              </a:rPr>
              <a:t>การศึกษาดูงาน</a:t>
            </a:r>
          </a:p>
        </p:txBody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7450" y="1484312"/>
            <a:ext cx="7200900" cy="4680991"/>
          </a:xfrm>
          <a:noFill/>
        </p:spPr>
        <p:txBody>
          <a:bodyPr/>
          <a:lstStyle/>
          <a:p>
            <a:pPr eaLnBrk="1" hangingPunct="1">
              <a:lnSpc>
                <a:spcPct val="80000"/>
              </a:lnSpc>
              <a:buClr>
                <a:srgbClr val="00FFFF"/>
              </a:buClr>
              <a:buFont typeface="Wingdings" pitchFamily="2" charset="2"/>
              <a:buChar char="q"/>
            </a:pPr>
            <a:r>
              <a:rPr lang="en-US" sz="3600" b="1" dirty="0" smtClean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600" b="1" dirty="0" smtClean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ศึกษา </a:t>
            </a:r>
            <a:r>
              <a:rPr lang="en-US" sz="3600" b="1" dirty="0" smtClean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Southwest Minnesota </a:t>
            </a:r>
            <a:br>
              <a:rPr lang="en-US" sz="3600" b="1" dirty="0" smtClean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en-US" sz="3600" b="1" dirty="0" smtClean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  State University USA. </a:t>
            </a:r>
          </a:p>
          <a:p>
            <a:pPr eaLnBrk="1" hangingPunct="1">
              <a:lnSpc>
                <a:spcPct val="80000"/>
              </a:lnSpc>
              <a:buClr>
                <a:srgbClr val="00FFFF"/>
              </a:buClr>
              <a:buFont typeface="Wingdings" pitchFamily="2" charset="2"/>
              <a:buChar char="q"/>
            </a:pPr>
            <a:r>
              <a:rPr lang="en-US" sz="3600" b="1" dirty="0" smtClean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600" b="1" dirty="0" smtClean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ดูงาน </a:t>
            </a:r>
            <a:r>
              <a:rPr lang="en-US" sz="3600" b="1" dirty="0" smtClean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Singapore 2 </a:t>
            </a:r>
            <a:r>
              <a:rPr lang="th-TH" sz="3600" b="1" dirty="0" smtClean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ครั้ง</a:t>
            </a:r>
            <a:endParaRPr lang="en-US" sz="3600" b="1" dirty="0" smtClean="0">
              <a:solidFill>
                <a:srgbClr val="000099"/>
              </a:solidFill>
              <a:latin typeface="TH SarabunPSK" pitchFamily="34" charset="-34"/>
              <a:cs typeface="TH SarabunPSK" pitchFamily="34" charset="-34"/>
            </a:endParaRPr>
          </a:p>
          <a:p>
            <a:pPr eaLnBrk="1" hangingPunct="1">
              <a:lnSpc>
                <a:spcPct val="80000"/>
              </a:lnSpc>
              <a:buClr>
                <a:srgbClr val="00FFFF"/>
              </a:buClr>
              <a:buFont typeface="Wingdings" pitchFamily="2" charset="2"/>
              <a:buChar char="q"/>
            </a:pPr>
            <a:r>
              <a:rPr lang="en-US" sz="3600" b="1" dirty="0" smtClean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600" b="1" dirty="0" smtClean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เบิ่ง</a:t>
            </a:r>
            <a:r>
              <a:rPr lang="th-TH" sz="3600" b="1" dirty="0" err="1" smtClean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เวียก</a:t>
            </a:r>
            <a:r>
              <a:rPr lang="th-TH" sz="3600" b="1" dirty="0" smtClean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3600" b="1" dirty="0" smtClean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Laos 20 </a:t>
            </a:r>
            <a:r>
              <a:rPr lang="th-TH" sz="3600" b="1" dirty="0" smtClean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ครั้ง</a:t>
            </a:r>
            <a:r>
              <a:rPr lang="en-US" sz="3600" b="1" dirty="0" smtClean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 </a:t>
            </a:r>
          </a:p>
          <a:p>
            <a:pPr eaLnBrk="1" hangingPunct="1">
              <a:lnSpc>
                <a:spcPct val="80000"/>
              </a:lnSpc>
              <a:buClr>
                <a:srgbClr val="00FFFF"/>
              </a:buClr>
              <a:buFont typeface="Wingdings" pitchFamily="2" charset="2"/>
              <a:buChar char="q"/>
            </a:pPr>
            <a:r>
              <a:rPr lang="en-US" sz="3600" b="1" dirty="0" smtClean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600" b="1" dirty="0" smtClean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ดูงาน </a:t>
            </a:r>
            <a:r>
              <a:rPr lang="en-US" sz="3600" b="1" dirty="0" smtClean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Vietnam 4 </a:t>
            </a:r>
            <a:r>
              <a:rPr lang="th-TH" sz="3600" b="1" dirty="0" smtClean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ครั้ง</a:t>
            </a:r>
            <a:r>
              <a:rPr lang="en-US" sz="3600" b="1" dirty="0" smtClean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 </a:t>
            </a:r>
          </a:p>
          <a:p>
            <a:pPr eaLnBrk="1" hangingPunct="1">
              <a:lnSpc>
                <a:spcPct val="80000"/>
              </a:lnSpc>
              <a:buClr>
                <a:srgbClr val="00FFFF"/>
              </a:buClr>
              <a:buFont typeface="Wingdings" pitchFamily="2" charset="2"/>
              <a:buChar char="q"/>
            </a:pPr>
            <a:r>
              <a:rPr lang="en-US" sz="3600" b="1" dirty="0" smtClean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600" b="1" dirty="0" smtClean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ดูงาน </a:t>
            </a:r>
            <a:r>
              <a:rPr lang="en-US" sz="3600" b="1" dirty="0" smtClean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Malaysia 2 </a:t>
            </a:r>
            <a:r>
              <a:rPr lang="th-TH" sz="3600" b="1" dirty="0" smtClean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ครั้ง</a:t>
            </a:r>
            <a:endParaRPr lang="en-US" sz="3600" b="1" dirty="0" smtClean="0">
              <a:solidFill>
                <a:srgbClr val="000099"/>
              </a:solidFill>
              <a:latin typeface="TH SarabunPSK" pitchFamily="34" charset="-34"/>
              <a:cs typeface="TH SarabunPSK" pitchFamily="34" charset="-34"/>
            </a:endParaRPr>
          </a:p>
          <a:p>
            <a:pPr eaLnBrk="1" hangingPunct="1">
              <a:lnSpc>
                <a:spcPct val="80000"/>
              </a:lnSpc>
              <a:buClr>
                <a:srgbClr val="00FFFF"/>
              </a:buClr>
              <a:buFont typeface="Wingdings" pitchFamily="2" charset="2"/>
              <a:buChar char="q"/>
            </a:pPr>
            <a:r>
              <a:rPr lang="en-US" sz="3600" b="1" dirty="0" smtClean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600" b="1" dirty="0" smtClean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ดูงาน </a:t>
            </a:r>
            <a:r>
              <a:rPr lang="en-US" sz="3600" b="1" dirty="0" smtClean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Korea 2 </a:t>
            </a:r>
            <a:r>
              <a:rPr lang="th-TH" sz="3600" b="1" dirty="0" smtClean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ครั้ง</a:t>
            </a:r>
          </a:p>
          <a:p>
            <a:pPr eaLnBrk="1" hangingPunct="1">
              <a:lnSpc>
                <a:spcPct val="80000"/>
              </a:lnSpc>
              <a:buClr>
                <a:srgbClr val="00FFFF"/>
              </a:buClr>
              <a:buFont typeface="Wingdings" pitchFamily="2" charset="2"/>
              <a:buChar char="q"/>
            </a:pPr>
            <a:r>
              <a:rPr lang="th-TH" sz="3600" b="1" dirty="0" smtClean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 ดูงาน </a:t>
            </a:r>
            <a:r>
              <a:rPr lang="en-US" sz="3600" b="1" dirty="0" smtClean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Japan 1 </a:t>
            </a:r>
            <a:r>
              <a:rPr lang="th-TH" sz="3600" b="1" dirty="0" smtClean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ครั้ง</a:t>
            </a:r>
          </a:p>
          <a:p>
            <a:pPr eaLnBrk="1" hangingPunct="1">
              <a:lnSpc>
                <a:spcPct val="80000"/>
              </a:lnSpc>
              <a:buClr>
                <a:srgbClr val="00FFFF"/>
              </a:buClr>
              <a:buFont typeface="Wingdings" pitchFamily="2" charset="2"/>
              <a:buNone/>
            </a:pPr>
            <a:endParaRPr lang="th-TH" sz="3600" b="1" dirty="0" smtClean="0">
              <a:solidFill>
                <a:srgbClr val="000099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5" name="รูปภาพ 4" descr="2014-09-21 10.3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6228184" y="2420888"/>
            <a:ext cx="2621784" cy="40770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4776165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67744" y="2564482"/>
            <a:ext cx="5400675" cy="2952750"/>
          </a:xfrm>
        </p:spPr>
        <p:txBody>
          <a:bodyPr lIns="92075" tIns="46038" rIns="92075" bIns="46038"/>
          <a:lstStyle/>
          <a:p>
            <a:pPr eaLnBrk="1" hangingPunct="1">
              <a:buFont typeface="Wingdings" pitchFamily="2" charset="2"/>
              <a:buNone/>
            </a:pPr>
            <a:r>
              <a:rPr lang="th-TH" sz="2400" b="1" dirty="0" smtClean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  <a:sym typeface="Wingdings 2" pitchFamily="18" charset="2"/>
              </a:rPr>
              <a:t> </a:t>
            </a:r>
            <a:r>
              <a:rPr lang="th-TH" sz="4000" b="1" dirty="0" smtClean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 บรรจุ ปี 2521</a:t>
            </a:r>
            <a:br>
              <a:rPr lang="th-TH" sz="4000" b="1" dirty="0" smtClean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4000" b="1" dirty="0" smtClean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400" b="1" dirty="0" smtClean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  <a:sym typeface="Wingdings 2" pitchFamily="18" charset="2"/>
              </a:rPr>
              <a:t></a:t>
            </a:r>
            <a:r>
              <a:rPr lang="th-TH" sz="4000" b="1" dirty="0" smtClean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 ครูผู้สอน  9  ปี</a:t>
            </a:r>
            <a:br>
              <a:rPr lang="th-TH" sz="4000" b="1" dirty="0" smtClean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4000" b="1" dirty="0" smtClean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400" b="1" dirty="0" smtClean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  <a:sym typeface="Wingdings 2" pitchFamily="18" charset="2"/>
              </a:rPr>
              <a:t></a:t>
            </a:r>
            <a:r>
              <a:rPr lang="th-TH" sz="4000" b="1" dirty="0" smtClean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 นักวิชาการศึกษา  3  ปี</a:t>
            </a:r>
            <a:br>
              <a:rPr lang="th-TH" sz="4000" b="1" dirty="0" smtClean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4000" b="1" dirty="0" smtClean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400" b="1" dirty="0" smtClean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  <a:sym typeface="Wingdings 2" pitchFamily="18" charset="2"/>
              </a:rPr>
              <a:t></a:t>
            </a:r>
            <a:r>
              <a:rPr lang="th-TH" sz="4000" b="1" dirty="0" smtClean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 ผู้ช่วยศึกษาธิการอำเภอ  3  ปี</a:t>
            </a:r>
            <a:br>
              <a:rPr lang="th-TH" sz="4000" b="1" dirty="0" smtClean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4000" b="1" dirty="0" smtClean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400" b="1" dirty="0" smtClean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  <a:sym typeface="Wingdings 2" pitchFamily="18" charset="2"/>
              </a:rPr>
              <a:t></a:t>
            </a:r>
            <a:r>
              <a:rPr lang="th-TH" sz="4000" b="1" dirty="0" smtClean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 ศึกษาธิการอำเภอ  10  ปี</a:t>
            </a:r>
            <a:br>
              <a:rPr lang="th-TH" sz="4000" b="1" dirty="0" smtClean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4000" b="1" dirty="0" smtClean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400" b="1" dirty="0" smtClean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  <a:sym typeface="Wingdings 2" pitchFamily="18" charset="2"/>
              </a:rPr>
              <a:t></a:t>
            </a:r>
            <a:r>
              <a:rPr lang="th-TH" sz="4000" b="1" dirty="0" smtClean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 ผู้ตรวจราชการ  1  ปี</a:t>
            </a:r>
            <a:br>
              <a:rPr lang="th-TH" sz="4000" b="1" dirty="0" smtClean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4000" b="1" dirty="0" smtClean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400" b="1" dirty="0" smtClean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  <a:sym typeface="Wingdings 2" pitchFamily="18" charset="2"/>
              </a:rPr>
              <a:t></a:t>
            </a:r>
            <a:r>
              <a:rPr lang="th-TH" sz="4000" b="1" dirty="0" smtClean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 รอง ผอ.</a:t>
            </a:r>
            <a:r>
              <a:rPr lang="th-TH" sz="4000" b="1" dirty="0" err="1" smtClean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สพท</a:t>
            </a:r>
            <a:r>
              <a:rPr lang="th-TH" sz="4000" b="1" dirty="0" smtClean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.  </a:t>
            </a:r>
            <a:r>
              <a:rPr lang="en-US" sz="4000" b="1" dirty="0" smtClean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10 </a:t>
            </a:r>
            <a:r>
              <a:rPr lang="th-TH" sz="4000" b="1" dirty="0" smtClean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 ปี</a:t>
            </a:r>
            <a:r>
              <a:rPr lang="th-TH" sz="4000" b="1" dirty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sz="4000" b="1" dirty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4000" b="1" dirty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400" b="1" dirty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  <a:sym typeface="Wingdings 2" pitchFamily="18" charset="2"/>
              </a:rPr>
              <a:t></a:t>
            </a:r>
            <a:r>
              <a:rPr lang="th-TH" sz="4000" b="1" dirty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4000" b="1" dirty="0" smtClean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ผอ.เขต 19 พ.ย. 57</a:t>
            </a:r>
            <a:br>
              <a:rPr lang="th-TH" sz="4000" b="1" dirty="0" smtClean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</a:br>
            <a:endParaRPr lang="th-TH" sz="4000" b="1" dirty="0" smtClean="0">
              <a:solidFill>
                <a:srgbClr val="000099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67587" name="WordArt 3" descr="เยื่อกระดาษสีน้ำเงิน"/>
          <p:cNvSpPr>
            <a:spLocks noChangeArrowheads="1" noChangeShapeType="1" noTextEdit="1"/>
          </p:cNvSpPr>
          <p:nvPr/>
        </p:nvSpPr>
        <p:spPr bwMode="auto">
          <a:xfrm>
            <a:off x="2700263" y="548680"/>
            <a:ext cx="3312393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th-TH" sz="3600" b="1" kern="10" dirty="0">
                <a:ln w="9525"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effectLst/>
                <a:latin typeface="TH SarabunPSK" pitchFamily="34" charset="-34"/>
                <a:cs typeface="TH SarabunPSK" pitchFamily="34" charset="-34"/>
              </a:rPr>
              <a:t>ประวัติการทำงาน</a:t>
            </a:r>
          </a:p>
        </p:txBody>
      </p:sp>
      <p:pic>
        <p:nvPicPr>
          <p:cNvPr id="319492" name="Picture 4" descr="STAR3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656" y="2060699"/>
            <a:ext cx="720725" cy="68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89" name="Picture 5" descr="Astar1"/>
          <p:cNvPicPr>
            <a:picLocks noGrp="1" noChangeAspect="1" noChangeArrowheads="1"/>
          </p:cNvPicPr>
          <p:nvPr>
            <p:ph idx="4294967295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6660356" y="836737"/>
            <a:ext cx="1028700" cy="1028700"/>
          </a:xfrm>
          <a:noFill/>
        </p:spPr>
      </p:pic>
    </p:spTree>
    <p:extLst>
      <p:ext uri="{BB962C8B-B14F-4D97-AF65-F5344CB8AC3E}">
        <p14:creationId xmlns:p14="http://schemas.microsoft.com/office/powerpoint/2010/main" val="334633977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75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75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75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75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500"/>
                                        <p:tgtEl>
                                          <p:spTgt spid="67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6" grpId="0"/>
      <p:bldP spid="6758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Text Box 3"/>
          <p:cNvSpPr txBox="1">
            <a:spLocks noChangeArrowheads="1"/>
          </p:cNvSpPr>
          <p:nvPr/>
        </p:nvSpPr>
        <p:spPr bwMode="auto">
          <a:xfrm>
            <a:off x="2211388" y="692150"/>
            <a:ext cx="6248400" cy="50783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h-TH" sz="3600" b="1" dirty="0">
                <a:effectLst/>
                <a:latin typeface="TH SarabunPSK" pitchFamily="34" charset="-34"/>
                <a:cs typeface="TH SarabunPSK" pitchFamily="34" charset="-34"/>
              </a:rPr>
              <a:t>ผู้อำนวยการเลือกตั้งเขตนครพนม เขต 5</a:t>
            </a:r>
            <a:br>
              <a:rPr lang="th-TH" sz="3600" b="1" dirty="0">
                <a:effectLst/>
                <a:latin typeface="TH SarabunPSK" pitchFamily="34" charset="-34"/>
                <a:cs typeface="TH SarabunPSK" pitchFamily="34" charset="-34"/>
              </a:rPr>
            </a:br>
            <a:r>
              <a:rPr lang="th-TH" sz="3600" b="1" dirty="0">
                <a:effectLst/>
                <a:latin typeface="TH SarabunPSK" pitchFamily="34" charset="-34"/>
                <a:cs typeface="TH SarabunPSK" pitchFamily="34" charset="-34"/>
              </a:rPr>
              <a:t>ปลัดองค์การบริหารส่วนตำบลโพนสว่าง </a:t>
            </a:r>
            <a:br>
              <a:rPr lang="th-TH" sz="3600" b="1" dirty="0">
                <a:effectLst/>
                <a:latin typeface="TH SarabunPSK" pitchFamily="34" charset="-34"/>
                <a:cs typeface="TH SarabunPSK" pitchFamily="34" charset="-34"/>
              </a:rPr>
            </a:br>
            <a:r>
              <a:rPr lang="th-TH" sz="3600" b="1" dirty="0">
                <a:effectLst/>
                <a:latin typeface="TH SarabunPSK" pitchFamily="34" charset="-34"/>
                <a:cs typeface="TH SarabunPSK" pitchFamily="34" charset="-34"/>
              </a:rPr>
              <a:t>ชุดครูฝึกรักษาความปลอดภัย กอ.</a:t>
            </a:r>
            <a:r>
              <a:rPr lang="th-TH" sz="3600" b="1" dirty="0" err="1">
                <a:effectLst/>
                <a:latin typeface="TH SarabunPSK" pitchFamily="34" charset="-34"/>
                <a:cs typeface="TH SarabunPSK" pitchFamily="34" charset="-34"/>
              </a:rPr>
              <a:t>รมน</a:t>
            </a:r>
            <a:r>
              <a:rPr lang="th-TH" sz="3600" b="1" dirty="0">
                <a:effectLst/>
                <a:latin typeface="TH SarabunPSK" pitchFamily="34" charset="-34"/>
                <a:cs typeface="TH SarabunPSK" pitchFamily="34" charset="-34"/>
              </a:rPr>
              <a:t>. 4 ปี</a:t>
            </a:r>
            <a:br>
              <a:rPr lang="th-TH" sz="3600" b="1" dirty="0">
                <a:effectLst/>
                <a:latin typeface="TH SarabunPSK" pitchFamily="34" charset="-34"/>
                <a:cs typeface="TH SarabunPSK" pitchFamily="34" charset="-34"/>
              </a:rPr>
            </a:br>
            <a:r>
              <a:rPr lang="th-TH" sz="3600" b="1" dirty="0">
                <a:effectLst/>
                <a:latin typeface="TH SarabunPSK" pitchFamily="34" charset="-34"/>
                <a:cs typeface="TH SarabunPSK" pitchFamily="34" charset="-34"/>
              </a:rPr>
              <a:t>ผู้อำนวยการฝึกลูกเสือชาวบ้าน  26  รุ่น</a:t>
            </a:r>
            <a:br>
              <a:rPr lang="th-TH" sz="3600" b="1" dirty="0">
                <a:effectLst/>
                <a:latin typeface="TH SarabunPSK" pitchFamily="34" charset="-34"/>
                <a:cs typeface="TH SarabunPSK" pitchFamily="34" charset="-34"/>
              </a:rPr>
            </a:br>
            <a:r>
              <a:rPr lang="th-TH" sz="3600" b="1" dirty="0">
                <a:effectLst/>
                <a:latin typeface="TH SarabunPSK" pitchFamily="34" charset="-34"/>
                <a:cs typeface="TH SarabunPSK" pitchFamily="34" charset="-34"/>
              </a:rPr>
              <a:t>เลขาธิการสภาวัฒนธรรมอำเภอศรีสงคราม</a:t>
            </a:r>
            <a:br>
              <a:rPr lang="th-TH" sz="3600" b="1" dirty="0">
                <a:effectLst/>
                <a:latin typeface="TH SarabunPSK" pitchFamily="34" charset="-34"/>
                <a:cs typeface="TH SarabunPSK" pitchFamily="34" charset="-34"/>
              </a:rPr>
            </a:br>
            <a:r>
              <a:rPr lang="th-TH" sz="3600" b="1" dirty="0">
                <a:effectLst/>
                <a:latin typeface="TH SarabunPSK" pitchFamily="34" charset="-34"/>
                <a:cs typeface="TH SarabunPSK" pitchFamily="34" charset="-34"/>
              </a:rPr>
              <a:t>หัวหน้าชุดปราบปราม</a:t>
            </a:r>
            <a:r>
              <a:rPr lang="th-TH" sz="3600" b="1" dirty="0" err="1">
                <a:effectLst/>
                <a:latin typeface="TH SarabunPSK" pitchFamily="34" charset="-34"/>
                <a:cs typeface="TH SarabunPSK" pitchFamily="34" charset="-34"/>
              </a:rPr>
              <a:t>ยาเสพติด</a:t>
            </a:r>
            <a:r>
              <a:rPr lang="th-TH" sz="3600" b="1" dirty="0">
                <a:effectLst/>
                <a:latin typeface="TH SarabunPSK" pitchFamily="34" charset="-34"/>
                <a:cs typeface="TH SarabunPSK" pitchFamily="34" charset="-34"/>
              </a:rPr>
              <a:t>อำเภอ</a:t>
            </a:r>
            <a:br>
              <a:rPr lang="th-TH" sz="3600" b="1" dirty="0">
                <a:effectLst/>
                <a:latin typeface="TH SarabunPSK" pitchFamily="34" charset="-34"/>
                <a:cs typeface="TH SarabunPSK" pitchFamily="34" charset="-34"/>
              </a:rPr>
            </a:br>
            <a:r>
              <a:rPr lang="th-TH" sz="3600" b="1" dirty="0">
                <a:effectLst/>
                <a:latin typeface="TH SarabunPSK" pitchFamily="34" charset="-34"/>
                <a:cs typeface="TH SarabunPSK" pitchFamily="34" charset="-34"/>
              </a:rPr>
              <a:t>อนุกรรมาธิการการศึกษาฯวุฒิสภา</a:t>
            </a:r>
            <a:br>
              <a:rPr lang="th-TH" sz="3600" b="1" dirty="0">
                <a:effectLst/>
                <a:latin typeface="TH SarabunPSK" pitchFamily="34" charset="-34"/>
                <a:cs typeface="TH SarabunPSK" pitchFamily="34" charset="-34"/>
              </a:rPr>
            </a:br>
            <a:r>
              <a:rPr lang="th-TH" sz="3600" b="1" dirty="0">
                <a:effectLst/>
                <a:latin typeface="TH SarabunPSK" pitchFamily="34" charset="-34"/>
                <a:cs typeface="TH SarabunPSK" pitchFamily="34" charset="-34"/>
              </a:rPr>
              <a:t>รักษาราชการแทน ผอ.</a:t>
            </a:r>
            <a:r>
              <a:rPr lang="th-TH" sz="3600" b="1" dirty="0" err="1">
                <a:effectLst/>
                <a:latin typeface="TH SarabunPSK" pitchFamily="34" charset="-34"/>
                <a:cs typeface="TH SarabunPSK" pitchFamily="34" charset="-34"/>
              </a:rPr>
              <a:t>สพท</a:t>
            </a:r>
            <a:r>
              <a:rPr lang="th-TH" sz="3600" b="1" dirty="0">
                <a:effectLst/>
                <a:latin typeface="TH SarabunPSK" pitchFamily="34" charset="-34"/>
                <a:cs typeface="TH SarabunPSK" pitchFamily="34" charset="-34"/>
              </a:rPr>
              <a:t>.อด.4</a:t>
            </a:r>
            <a:br>
              <a:rPr lang="th-TH" sz="3600" b="1" dirty="0">
                <a:effectLst/>
                <a:latin typeface="TH SarabunPSK" pitchFamily="34" charset="-34"/>
                <a:cs typeface="TH SarabunPSK" pitchFamily="34" charset="-34"/>
              </a:rPr>
            </a:br>
            <a:r>
              <a:rPr lang="th-TH" sz="3600" b="1" dirty="0">
                <a:effectLst/>
                <a:latin typeface="TH SarabunPSK" pitchFamily="34" charset="-34"/>
                <a:cs typeface="TH SarabunPSK" pitchFamily="34" charset="-34"/>
              </a:rPr>
              <a:t>อาจารย์สอน ระดับปริญญาโท </a:t>
            </a:r>
            <a:r>
              <a:rPr lang="en-US" sz="3600" b="1" dirty="0">
                <a:effectLst/>
                <a:latin typeface="TH SarabunPSK" pitchFamily="34" charset="-34"/>
                <a:cs typeface="TH SarabunPSK" pitchFamily="34" charset="-34"/>
              </a:rPr>
              <a:t>6 </a:t>
            </a:r>
            <a:r>
              <a:rPr lang="th-TH" sz="3600" b="1" dirty="0">
                <a:effectLst/>
                <a:latin typeface="TH SarabunPSK" pitchFamily="34" charset="-34"/>
                <a:cs typeface="TH SarabunPSK" pitchFamily="34" charset="-34"/>
              </a:rPr>
              <a:t>มหา</a:t>
            </a:r>
            <a:r>
              <a:rPr lang="en-US" sz="3600" b="1" dirty="0">
                <a:effectLst/>
                <a:latin typeface="TH SarabunPSK" pitchFamily="34" charset="-34"/>
                <a:cs typeface="TH SarabunPSK" pitchFamily="34" charset="-34"/>
              </a:rPr>
              <a:t>’</a:t>
            </a:r>
            <a:r>
              <a:rPr lang="th-TH" sz="3600" b="1" dirty="0">
                <a:effectLst/>
                <a:latin typeface="TH SarabunPSK" pitchFamily="34" charset="-34"/>
                <a:cs typeface="TH SarabunPSK" pitchFamily="34" charset="-34"/>
              </a:rPr>
              <a:t>ลัย  </a:t>
            </a:r>
          </a:p>
        </p:txBody>
      </p:sp>
      <p:pic>
        <p:nvPicPr>
          <p:cNvPr id="68612" name="Picture 4" descr="flowerline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09750" y="5797550"/>
            <a:ext cx="57150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613" name="AutoShape 5"/>
          <p:cNvSpPr>
            <a:spLocks noChangeArrowheads="1"/>
          </p:cNvSpPr>
          <p:nvPr/>
        </p:nvSpPr>
        <p:spPr bwMode="auto">
          <a:xfrm>
            <a:off x="1260475" y="620713"/>
            <a:ext cx="6840538" cy="5256212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00FF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th-TH" sz="2800">
              <a:solidFill>
                <a:srgbClr val="FFFFFF"/>
              </a:solidFill>
              <a:effectLst/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320517" name="Picture 6" descr="55526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24050" y="908050"/>
            <a:ext cx="314325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0518" name="Picture 7" descr="55526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24050" y="1430338"/>
            <a:ext cx="314325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0519" name="Picture 8" descr="55526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24050" y="1933575"/>
            <a:ext cx="314325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0520" name="Picture 9" descr="55526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24050" y="2509838"/>
            <a:ext cx="314325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0521" name="Picture 10" descr="55526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24050" y="3068638"/>
            <a:ext cx="314325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0522" name="Picture 11" descr="55526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24050" y="3590925"/>
            <a:ext cx="314325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0523" name="Picture 12" descr="55526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24050" y="4148138"/>
            <a:ext cx="314325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0524" name="Picture 13" descr="55526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24050" y="4743450"/>
            <a:ext cx="314325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0525" name="Text Box 13"/>
          <p:cNvSpPr txBox="1">
            <a:spLocks noChangeArrowheads="1"/>
          </p:cNvSpPr>
          <p:nvPr/>
        </p:nvSpPr>
        <p:spPr bwMode="auto">
          <a:xfrm rot="-1227154">
            <a:off x="340391" y="861774"/>
            <a:ext cx="1306768" cy="738664"/>
          </a:xfrm>
          <a:prstGeom prst="rect">
            <a:avLst/>
          </a:prstGeom>
          <a:solidFill>
            <a:srgbClr val="CC0000"/>
          </a:solidFill>
          <a:ln w="9525">
            <a:solidFill>
              <a:srgbClr val="00FF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h-TH" sz="4200" b="1">
                <a:solidFill>
                  <a:srgbClr val="00FFFF"/>
                </a:solidFill>
                <a:effectLst/>
                <a:latin typeface="TH SarabunPSK" pitchFamily="34" charset="-34"/>
                <a:cs typeface="TH SarabunPSK" pitchFamily="34" charset="-34"/>
              </a:rPr>
              <a:t>เคยเป็น</a:t>
            </a:r>
          </a:p>
        </p:txBody>
      </p:sp>
      <p:pic>
        <p:nvPicPr>
          <p:cNvPr id="320526" name="Picture 13" descr="55526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8175" y="5246688"/>
            <a:ext cx="314325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8635901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86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86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86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86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68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1" grpId="0" autoUpdateAnimBg="0"/>
      <p:bldP spid="686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WordArt 2"/>
          <p:cNvSpPr>
            <a:spLocks noChangeArrowheads="1" noChangeShapeType="1" noTextEdit="1"/>
          </p:cNvSpPr>
          <p:nvPr/>
        </p:nvSpPr>
        <p:spPr bwMode="auto">
          <a:xfrm rot="-2095586">
            <a:off x="395288" y="1095375"/>
            <a:ext cx="260985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h-TH" sz="3600" b="1" kern="10" spc="50" dirty="0">
                <a:ln w="11430"/>
                <a:gradFill>
                  <a:gsLst>
                    <a:gs pos="25000">
                      <a:srgbClr val="33CCCC">
                        <a:satMod val="155000"/>
                      </a:srgbClr>
                    </a:gs>
                    <a:gs pos="100000">
                      <a:srgbClr val="33CCCC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เคยได้</a:t>
            </a:r>
          </a:p>
        </p:txBody>
      </p:sp>
      <p:sp>
        <p:nvSpPr>
          <p:cNvPr id="69635" name="Text Box 3"/>
          <p:cNvSpPr txBox="1">
            <a:spLocks noChangeArrowheads="1"/>
          </p:cNvSpPr>
          <p:nvPr/>
        </p:nvSpPr>
        <p:spPr bwMode="auto">
          <a:xfrm>
            <a:off x="3708400" y="368072"/>
            <a:ext cx="4967288" cy="5509200"/>
          </a:xfrm>
          <a:prstGeom prst="rect">
            <a:avLst/>
          </a:prstGeom>
          <a:solidFill>
            <a:schemeClr val="tx1"/>
          </a:solidFill>
          <a:ln w="57150" cmpd="thinThick">
            <a:solidFill>
              <a:srgbClr val="FFFF00"/>
            </a:solidFill>
            <a:miter lim="800000"/>
            <a:headEnd type="none" w="sm" len="sm"/>
            <a:tailEnd type="none" w="sm" len="sm"/>
          </a:ln>
          <a:effectLst>
            <a:prstShdw prst="shdw17" dist="17961" dir="2700000">
              <a:srgbClr val="999900"/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h-TH" sz="3200" b="1" dirty="0" err="1">
                <a:solidFill>
                  <a:srgbClr val="003300"/>
                </a:solidFill>
                <a:effectLst/>
                <a:latin typeface="TH SarabunPSK" pitchFamily="34" charset="-34"/>
                <a:cs typeface="TH SarabunPSK" pitchFamily="34" charset="-34"/>
              </a:rPr>
              <a:t>จัตุรถาภรณ์มงกุฏ</a:t>
            </a:r>
            <a:r>
              <a:rPr lang="th-TH" sz="3200" b="1" dirty="0">
                <a:solidFill>
                  <a:srgbClr val="003300"/>
                </a:solidFill>
                <a:effectLst/>
                <a:latin typeface="TH SarabunPSK" pitchFamily="34" charset="-34"/>
                <a:cs typeface="TH SarabunPSK" pitchFamily="34" charset="-34"/>
              </a:rPr>
              <a:t>ไทย (จม.)</a:t>
            </a:r>
            <a:br>
              <a:rPr lang="th-TH" sz="3200" b="1" dirty="0">
                <a:solidFill>
                  <a:srgbClr val="003300"/>
                </a:solidFill>
                <a:effectLst/>
                <a:latin typeface="TH SarabunPSK" pitchFamily="34" charset="-34"/>
                <a:cs typeface="TH SarabunPSK" pitchFamily="34" charset="-34"/>
              </a:rPr>
            </a:br>
            <a:r>
              <a:rPr lang="th-TH" sz="3200" b="1" dirty="0">
                <a:solidFill>
                  <a:srgbClr val="003300"/>
                </a:solidFill>
                <a:effectLst/>
                <a:latin typeface="TH SarabunPSK" pitchFamily="34" charset="-34"/>
                <a:cs typeface="TH SarabunPSK" pitchFamily="34" charset="-34"/>
              </a:rPr>
              <a:t>จัตุถา</a:t>
            </a:r>
            <a:r>
              <a:rPr lang="th-TH" sz="3200" b="1" dirty="0" err="1">
                <a:solidFill>
                  <a:srgbClr val="003300"/>
                </a:solidFill>
                <a:effectLst/>
                <a:latin typeface="TH SarabunPSK" pitchFamily="34" charset="-34"/>
                <a:cs typeface="TH SarabunPSK" pitchFamily="34" charset="-34"/>
              </a:rPr>
              <a:t>ภรณ์</a:t>
            </a:r>
            <a:r>
              <a:rPr lang="th-TH" sz="3200" b="1" dirty="0">
                <a:solidFill>
                  <a:srgbClr val="003300"/>
                </a:solidFill>
                <a:effectLst/>
                <a:latin typeface="TH SarabunPSK" pitchFamily="34" charset="-34"/>
                <a:cs typeface="TH SarabunPSK" pitchFamily="34" charset="-34"/>
              </a:rPr>
              <a:t>ช้างเผือก (</a:t>
            </a:r>
            <a:r>
              <a:rPr lang="th-TH" sz="3200" b="1" dirty="0" err="1">
                <a:solidFill>
                  <a:srgbClr val="003300"/>
                </a:solidFill>
                <a:effectLst/>
                <a:latin typeface="TH SarabunPSK" pitchFamily="34" charset="-34"/>
                <a:cs typeface="TH SarabunPSK" pitchFamily="34" charset="-34"/>
              </a:rPr>
              <a:t>จช</a:t>
            </a:r>
            <a:r>
              <a:rPr lang="th-TH" sz="3200" b="1" dirty="0">
                <a:solidFill>
                  <a:srgbClr val="003300"/>
                </a:solidFill>
                <a:effectLst/>
                <a:latin typeface="TH SarabunPSK" pitchFamily="34" charset="-34"/>
                <a:cs typeface="TH SarabunPSK" pitchFamily="34" charset="-34"/>
              </a:rPr>
              <a:t>.)</a:t>
            </a:r>
            <a:br>
              <a:rPr lang="th-TH" sz="3200" b="1" dirty="0">
                <a:solidFill>
                  <a:srgbClr val="003300"/>
                </a:solidFill>
                <a:effectLst/>
                <a:latin typeface="TH SarabunPSK" pitchFamily="34" charset="-34"/>
                <a:cs typeface="TH SarabunPSK" pitchFamily="34" charset="-34"/>
              </a:rPr>
            </a:br>
            <a:r>
              <a:rPr lang="th-TH" sz="3200" b="1" dirty="0">
                <a:solidFill>
                  <a:srgbClr val="003300"/>
                </a:solidFill>
                <a:effectLst/>
                <a:latin typeface="TH SarabunPSK" pitchFamily="34" charset="-34"/>
                <a:cs typeface="TH SarabunPSK" pitchFamily="34" charset="-34"/>
              </a:rPr>
              <a:t>ตริตรา</a:t>
            </a:r>
            <a:r>
              <a:rPr lang="th-TH" sz="3200" b="1" dirty="0" err="1">
                <a:solidFill>
                  <a:srgbClr val="003300"/>
                </a:solidFill>
                <a:effectLst/>
                <a:latin typeface="TH SarabunPSK" pitchFamily="34" charset="-34"/>
                <a:cs typeface="TH SarabunPSK" pitchFamily="34" charset="-34"/>
              </a:rPr>
              <a:t>ภรณ์</a:t>
            </a:r>
            <a:r>
              <a:rPr lang="th-TH" sz="3200" b="1" dirty="0">
                <a:solidFill>
                  <a:srgbClr val="003300"/>
                </a:solidFill>
                <a:effectLst/>
                <a:latin typeface="TH SarabunPSK" pitchFamily="34" charset="-34"/>
                <a:cs typeface="TH SarabunPSK" pitchFamily="34" charset="-34"/>
              </a:rPr>
              <a:t>มงกุฎไทย (ตม.)</a:t>
            </a:r>
            <a:br>
              <a:rPr lang="th-TH" sz="3200" b="1" dirty="0">
                <a:solidFill>
                  <a:srgbClr val="003300"/>
                </a:solidFill>
                <a:effectLst/>
                <a:latin typeface="TH SarabunPSK" pitchFamily="34" charset="-34"/>
                <a:cs typeface="TH SarabunPSK" pitchFamily="34" charset="-34"/>
              </a:rPr>
            </a:br>
            <a:r>
              <a:rPr lang="th-TH" sz="3200" b="1" dirty="0">
                <a:solidFill>
                  <a:srgbClr val="003300"/>
                </a:solidFill>
                <a:effectLst/>
                <a:latin typeface="TH SarabunPSK" pitchFamily="34" charset="-34"/>
                <a:cs typeface="TH SarabunPSK" pitchFamily="34" charset="-34"/>
              </a:rPr>
              <a:t>เหรียญพิทักษ์เสรีชน ชั้นที่ 2</a:t>
            </a:r>
            <a:br>
              <a:rPr lang="th-TH" sz="3200" b="1" dirty="0">
                <a:solidFill>
                  <a:srgbClr val="003300"/>
                </a:solidFill>
                <a:effectLst/>
                <a:latin typeface="TH SarabunPSK" pitchFamily="34" charset="-34"/>
                <a:cs typeface="TH SarabunPSK" pitchFamily="34" charset="-34"/>
              </a:rPr>
            </a:br>
            <a:r>
              <a:rPr lang="th-TH" sz="3200" b="1" dirty="0">
                <a:solidFill>
                  <a:srgbClr val="003300"/>
                </a:solidFill>
                <a:effectLst/>
                <a:latin typeface="TH SarabunPSK" pitchFamily="34" charset="-34"/>
                <a:cs typeface="TH SarabunPSK" pitchFamily="34" charset="-34"/>
              </a:rPr>
              <a:t>ตริตา</a:t>
            </a:r>
            <a:r>
              <a:rPr lang="th-TH" sz="3200" b="1" dirty="0" err="1">
                <a:solidFill>
                  <a:srgbClr val="003300"/>
                </a:solidFill>
                <a:effectLst/>
                <a:latin typeface="TH SarabunPSK" pitchFamily="34" charset="-34"/>
                <a:cs typeface="TH SarabunPSK" pitchFamily="34" charset="-34"/>
              </a:rPr>
              <a:t>ภรณ์</a:t>
            </a:r>
            <a:r>
              <a:rPr lang="th-TH" sz="3200" b="1" dirty="0">
                <a:solidFill>
                  <a:srgbClr val="003300"/>
                </a:solidFill>
                <a:effectLst/>
                <a:latin typeface="TH SarabunPSK" pitchFamily="34" charset="-34"/>
                <a:cs typeface="TH SarabunPSK" pitchFamily="34" charset="-34"/>
              </a:rPr>
              <a:t>ช้างเผือก (</a:t>
            </a:r>
            <a:r>
              <a:rPr lang="th-TH" sz="3200" b="1" dirty="0" err="1">
                <a:solidFill>
                  <a:srgbClr val="003300"/>
                </a:solidFill>
                <a:effectLst/>
                <a:latin typeface="TH SarabunPSK" pitchFamily="34" charset="-34"/>
                <a:cs typeface="TH SarabunPSK" pitchFamily="34" charset="-34"/>
              </a:rPr>
              <a:t>ตช</a:t>
            </a:r>
            <a:r>
              <a:rPr lang="th-TH" sz="3200" b="1" dirty="0">
                <a:solidFill>
                  <a:srgbClr val="003300"/>
                </a:solidFill>
                <a:effectLst/>
                <a:latin typeface="TH SarabunPSK" pitchFamily="34" charset="-34"/>
                <a:cs typeface="TH SarabunPSK" pitchFamily="34" charset="-34"/>
              </a:rPr>
              <a:t>.)</a:t>
            </a:r>
            <a:br>
              <a:rPr lang="th-TH" sz="3200" b="1" dirty="0">
                <a:solidFill>
                  <a:srgbClr val="003300"/>
                </a:solidFill>
                <a:effectLst/>
                <a:latin typeface="TH SarabunPSK" pitchFamily="34" charset="-34"/>
                <a:cs typeface="TH SarabunPSK" pitchFamily="34" charset="-34"/>
              </a:rPr>
            </a:br>
            <a:r>
              <a:rPr lang="th-TH" sz="3200" b="1" dirty="0">
                <a:solidFill>
                  <a:srgbClr val="003300"/>
                </a:solidFill>
                <a:effectLst/>
                <a:latin typeface="TH SarabunPSK" pitchFamily="34" charset="-34"/>
                <a:cs typeface="TH SarabunPSK" pitchFamily="34" charset="-34"/>
              </a:rPr>
              <a:t>เข็มคุรุสดุดี</a:t>
            </a:r>
            <a:br>
              <a:rPr lang="th-TH" sz="3200" b="1" dirty="0">
                <a:solidFill>
                  <a:srgbClr val="003300"/>
                </a:solidFill>
                <a:effectLst/>
                <a:latin typeface="TH SarabunPSK" pitchFamily="34" charset="-34"/>
                <a:cs typeface="TH SarabunPSK" pitchFamily="34" charset="-34"/>
              </a:rPr>
            </a:br>
            <a:r>
              <a:rPr lang="th-TH" sz="3200" b="1" dirty="0">
                <a:solidFill>
                  <a:srgbClr val="003300"/>
                </a:solidFill>
                <a:effectLst/>
                <a:latin typeface="TH SarabunPSK" pitchFamily="34" charset="-34"/>
                <a:cs typeface="TH SarabunPSK" pitchFamily="34" charset="-34"/>
              </a:rPr>
              <a:t>ทวีติยา</a:t>
            </a:r>
            <a:r>
              <a:rPr lang="th-TH" sz="3200" b="1" dirty="0" err="1">
                <a:solidFill>
                  <a:srgbClr val="003300"/>
                </a:solidFill>
                <a:effectLst/>
                <a:latin typeface="TH SarabunPSK" pitchFamily="34" charset="-34"/>
                <a:cs typeface="TH SarabunPSK" pitchFamily="34" charset="-34"/>
              </a:rPr>
              <a:t>ภรณ์มงกุฏ</a:t>
            </a:r>
            <a:r>
              <a:rPr lang="th-TH" sz="3200" b="1" dirty="0">
                <a:solidFill>
                  <a:srgbClr val="003300"/>
                </a:solidFill>
                <a:effectLst/>
                <a:latin typeface="TH SarabunPSK" pitchFamily="34" charset="-34"/>
                <a:cs typeface="TH SarabunPSK" pitchFamily="34" charset="-34"/>
              </a:rPr>
              <a:t>ไทย (ทม.)</a:t>
            </a:r>
            <a:br>
              <a:rPr lang="th-TH" sz="3200" b="1" dirty="0">
                <a:solidFill>
                  <a:srgbClr val="003300"/>
                </a:solidFill>
                <a:effectLst/>
                <a:latin typeface="TH SarabunPSK" pitchFamily="34" charset="-34"/>
                <a:cs typeface="TH SarabunPSK" pitchFamily="34" charset="-34"/>
              </a:rPr>
            </a:br>
            <a:r>
              <a:rPr lang="th-TH" sz="3200" b="1" dirty="0">
                <a:solidFill>
                  <a:srgbClr val="003300"/>
                </a:solidFill>
                <a:effectLst/>
                <a:latin typeface="TH SarabunPSK" pitchFamily="34" charset="-34"/>
                <a:cs typeface="TH SarabunPSK" pitchFamily="34" charset="-34"/>
              </a:rPr>
              <a:t>ทวีติยา</a:t>
            </a:r>
            <a:r>
              <a:rPr lang="th-TH" sz="3200" b="1" dirty="0" err="1">
                <a:solidFill>
                  <a:srgbClr val="003300"/>
                </a:solidFill>
                <a:effectLst/>
                <a:latin typeface="TH SarabunPSK" pitchFamily="34" charset="-34"/>
                <a:cs typeface="TH SarabunPSK" pitchFamily="34" charset="-34"/>
              </a:rPr>
              <a:t>ภรณ์</a:t>
            </a:r>
            <a:r>
              <a:rPr lang="th-TH" sz="3200" b="1" dirty="0">
                <a:solidFill>
                  <a:srgbClr val="003300"/>
                </a:solidFill>
                <a:effectLst/>
                <a:latin typeface="TH SarabunPSK" pitchFamily="34" charset="-34"/>
                <a:cs typeface="TH SarabunPSK" pitchFamily="34" charset="-34"/>
              </a:rPr>
              <a:t>ช้างเผือก (</a:t>
            </a:r>
            <a:r>
              <a:rPr lang="th-TH" sz="3200" b="1" dirty="0" err="1">
                <a:solidFill>
                  <a:srgbClr val="003300"/>
                </a:solidFill>
                <a:effectLst/>
                <a:latin typeface="TH SarabunPSK" pitchFamily="34" charset="-34"/>
                <a:cs typeface="TH SarabunPSK" pitchFamily="34" charset="-34"/>
              </a:rPr>
              <a:t>ทช</a:t>
            </a:r>
            <a:r>
              <a:rPr lang="th-TH" sz="3200" b="1" dirty="0">
                <a:solidFill>
                  <a:srgbClr val="003300"/>
                </a:solidFill>
                <a:effectLst/>
                <a:latin typeface="TH SarabunPSK" pitchFamily="34" charset="-34"/>
                <a:cs typeface="TH SarabunPSK" pitchFamily="34" charset="-34"/>
              </a:rPr>
              <a:t>.)</a:t>
            </a:r>
            <a:br>
              <a:rPr lang="th-TH" sz="3200" b="1" dirty="0">
                <a:solidFill>
                  <a:srgbClr val="003300"/>
                </a:solidFill>
                <a:effectLst/>
                <a:latin typeface="TH SarabunPSK" pitchFamily="34" charset="-34"/>
                <a:cs typeface="TH SarabunPSK" pitchFamily="34" charset="-34"/>
              </a:rPr>
            </a:br>
            <a:r>
              <a:rPr lang="th-TH" sz="3200" b="1" dirty="0">
                <a:solidFill>
                  <a:srgbClr val="003300"/>
                </a:solidFill>
                <a:effectLst/>
                <a:latin typeface="TH SarabunPSK" pitchFamily="34" charset="-34"/>
                <a:cs typeface="TH SarabunPSK" pitchFamily="34" charset="-34"/>
              </a:rPr>
              <a:t>เหรียญจักรพรรดิมาลา (</a:t>
            </a:r>
            <a:r>
              <a:rPr lang="th-TH" sz="3200" b="1" dirty="0" err="1">
                <a:solidFill>
                  <a:srgbClr val="003300"/>
                </a:solidFill>
                <a:effectLst/>
                <a:latin typeface="TH SarabunPSK" pitchFamily="34" charset="-34"/>
                <a:cs typeface="TH SarabunPSK" pitchFamily="34" charset="-34"/>
              </a:rPr>
              <a:t>รจพ</a:t>
            </a:r>
            <a:r>
              <a:rPr lang="th-TH" sz="3200" b="1" dirty="0">
                <a:solidFill>
                  <a:srgbClr val="003300"/>
                </a:solidFill>
                <a:effectLst/>
                <a:latin typeface="TH SarabunPSK" pitchFamily="34" charset="-34"/>
                <a:cs typeface="TH SarabunPSK" pitchFamily="34" charset="-34"/>
              </a:rPr>
              <a:t>.)</a:t>
            </a:r>
            <a:br>
              <a:rPr lang="th-TH" sz="3200" b="1" dirty="0">
                <a:solidFill>
                  <a:srgbClr val="003300"/>
                </a:solidFill>
                <a:effectLst/>
                <a:latin typeface="TH SarabunPSK" pitchFamily="34" charset="-34"/>
                <a:cs typeface="TH SarabunPSK" pitchFamily="34" charset="-34"/>
              </a:rPr>
            </a:br>
            <a:r>
              <a:rPr lang="th-TH" sz="3200" b="1" dirty="0">
                <a:solidFill>
                  <a:srgbClr val="003300"/>
                </a:solidFill>
                <a:effectLst/>
                <a:latin typeface="TH SarabunPSK" pitchFamily="34" charset="-34"/>
                <a:cs typeface="TH SarabunPSK" pitchFamily="34" charset="-34"/>
              </a:rPr>
              <a:t>ทองคำ หนัก </a:t>
            </a:r>
            <a:r>
              <a:rPr lang="en-US" sz="3200" b="1" dirty="0">
                <a:solidFill>
                  <a:srgbClr val="003300"/>
                </a:solidFill>
                <a:effectLst/>
                <a:latin typeface="TH SarabunPSK" pitchFamily="34" charset="-34"/>
                <a:cs typeface="TH SarabunPSK" pitchFamily="34" charset="-34"/>
              </a:rPr>
              <a:t>87 </a:t>
            </a:r>
            <a:r>
              <a:rPr lang="th-TH" sz="3200" b="1" dirty="0">
                <a:solidFill>
                  <a:srgbClr val="003300"/>
                </a:solidFill>
                <a:effectLst/>
                <a:latin typeface="TH SarabunPSK" pitchFamily="34" charset="-34"/>
                <a:cs typeface="TH SarabunPSK" pitchFamily="34" charset="-34"/>
              </a:rPr>
              <a:t>บาท</a:t>
            </a:r>
            <a:br>
              <a:rPr lang="th-TH" sz="3200" b="1" dirty="0">
                <a:solidFill>
                  <a:srgbClr val="003300"/>
                </a:solidFill>
                <a:effectLst/>
                <a:latin typeface="TH SarabunPSK" pitchFamily="34" charset="-34"/>
                <a:cs typeface="TH SarabunPSK" pitchFamily="34" charset="-34"/>
              </a:rPr>
            </a:br>
            <a:r>
              <a:rPr lang="en-US" sz="3200" b="1" dirty="0">
                <a:solidFill>
                  <a:srgbClr val="003300"/>
                </a:solidFill>
                <a:effectLst/>
                <a:latin typeface="TH SarabunPSK" pitchFamily="34" charset="-34"/>
                <a:cs typeface="TH SarabunPSK" pitchFamily="34" charset="-34"/>
              </a:rPr>
              <a:t>OBEC AWARDS </a:t>
            </a:r>
            <a:endParaRPr lang="th-TH" sz="3200" b="1" dirty="0">
              <a:solidFill>
                <a:srgbClr val="003300"/>
              </a:solidFill>
              <a:effectLst/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321540" name="Picture 4" descr="cdspin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9150" y="1103313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1541" name="Picture 5" descr="cdspin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8038" y="173355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1542" name="Picture 6" descr="cdspin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8038" y="2309813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1543" name="Picture 7" descr="cdspin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8038" y="288607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1544" name="Picture 8" descr="cdspin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8038" y="34623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1545" name="Picture 9" descr="cdspin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8038" y="4110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1546" name="Picture 10" descr="cdspin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03600" y="50958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1547" name="Picture 11" descr="cdspin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8038" y="4741863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1548" name="Picture 12" descr="cdspin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8038" y="53340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45" name="Picture 13" descr="Astar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2800" y="282575"/>
            <a:ext cx="1223963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1172568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96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96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96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96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96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96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4" grpId="0" animBg="1"/>
      <p:bldP spid="69635" grpId="0" animBg="1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3586" name="Picture 3" descr="STAR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2897188"/>
            <a:ext cx="647700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3587" name="Picture 7" descr="Dr Ro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5713" y="6480175"/>
            <a:ext cx="268287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234007" y="2204864"/>
            <a:ext cx="6754530" cy="2743200"/>
          </a:xfrm>
          <a:prstGeom prst="rect">
            <a:avLst/>
          </a:prstGeom>
          <a:extLst/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th-TH" sz="11500" b="1" spc="50" dirty="0" smtClean="0">
                <a:ln w="13500">
                  <a:solidFill>
                    <a:srgbClr val="4F81BD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000099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H Charmonman" pitchFamily="66" charset="-34"/>
                <a:cs typeface="TH Charmonman" pitchFamily="66" charset="-34"/>
              </a:rPr>
              <a:t>การสอน</a:t>
            </a:r>
            <a:br>
              <a:rPr lang="th-TH" sz="11500" b="1" spc="50" dirty="0" smtClean="0">
                <a:ln w="13500">
                  <a:solidFill>
                    <a:srgbClr val="4F81BD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000099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H Charmonman" pitchFamily="66" charset="-34"/>
                <a:cs typeface="TH Charmonman" pitchFamily="66" charset="-34"/>
              </a:rPr>
            </a:br>
            <a:r>
              <a:rPr lang="th-TH" sz="11500" b="1" spc="50" dirty="0" smtClean="0">
                <a:ln w="13500">
                  <a:solidFill>
                    <a:srgbClr val="4F81BD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000099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H Charmonman" pitchFamily="66" charset="-34"/>
                <a:cs typeface="TH Charmonman" pitchFamily="66" charset="-34"/>
              </a:rPr>
              <a:t>แจกลูกสะกดคำ</a:t>
            </a:r>
            <a:endParaRPr lang="th-TH" sz="11500" b="1" spc="50" dirty="0">
              <a:ln w="13500">
                <a:solidFill>
                  <a:srgbClr val="4F81BD">
                    <a:shade val="2500"/>
                    <a:alpha val="6500"/>
                  </a:srgbClr>
                </a:solidFill>
                <a:prstDash val="solid"/>
              </a:ln>
              <a:solidFill>
                <a:srgbClr val="000099">
                  <a:alpha val="95000"/>
                </a:srgb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TH Charmonman" pitchFamily="66" charset="-34"/>
              <a:cs typeface="TH Charmonman" pitchFamily="66" charset="-34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ค่าเริ่มต้นการออกแบบ">
  <a:themeElements>
    <a:clrScheme name="ค่าเริ่มต้นการออกแบบ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ค่าเริ่มต้นการออกแบบ">
      <a:majorFont>
        <a:latin typeface="Times New Roman"/>
        <a:ea typeface=""/>
        <a:cs typeface="Angsana New"/>
      </a:majorFont>
      <a:minorFont>
        <a:latin typeface="Times New Roman"/>
        <a:ea typeface=""/>
        <a:cs typeface="Angsana New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th-TH" sz="4800" b="0" i="0" u="none" strike="noStrike" cap="none" normalizeH="0" baseline="0" smtClean="0">
            <a:ln>
              <a:noFill/>
            </a:ln>
            <a:solidFill>
              <a:srgbClr val="000099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raditional Arabic" pitchFamily="18" charset="-7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th-TH" sz="4800" b="0" i="0" u="none" strike="noStrike" cap="none" normalizeH="0" baseline="0" smtClean="0">
            <a:ln>
              <a:noFill/>
            </a:ln>
            <a:solidFill>
              <a:srgbClr val="000099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raditional Arabic" pitchFamily="18" charset="-78"/>
          </a:defRPr>
        </a:defPPr>
      </a:lstStyle>
    </a:lnDef>
  </a:objectDefaults>
  <a:extraClrSchemeLst>
    <a:extraClrScheme>
      <a:clrScheme name="ค่าเริ่มต้นการออกแบบ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ค่าเริ่มต้นการออกแบบ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ค่าเริ่มต้นการออกแบบ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ค่าเริ่มต้นการออกแบบ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ค่าเริ่มต้นการออกแบบ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ค่าเริ่มต้นการออกแบบ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ค่าเริ่มต้นการออกแบบ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รถไฟใต้ดิน">
  <a:themeElements>
    <a:clrScheme name="รถไฟใต้ดิน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รถไฟใต้ดิน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รถไฟใต้ดิน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3_Proposal">
  <a:themeElements>
    <a:clrScheme name="Proposal 8">
      <a:dk1>
        <a:srgbClr val="000000"/>
      </a:dk1>
      <a:lt1>
        <a:srgbClr val="FFFFFF"/>
      </a:lt1>
      <a:dk2>
        <a:srgbClr val="8C0039"/>
      </a:dk2>
      <a:lt2>
        <a:srgbClr val="660066"/>
      </a:lt2>
      <a:accent1>
        <a:srgbClr val="C58BF9"/>
      </a:accent1>
      <a:accent2>
        <a:srgbClr val="9966FF"/>
      </a:accent2>
      <a:accent3>
        <a:srgbClr val="FFFFFF"/>
      </a:accent3>
      <a:accent4>
        <a:srgbClr val="000000"/>
      </a:accent4>
      <a:accent5>
        <a:srgbClr val="DFC4FB"/>
      </a:accent5>
      <a:accent6>
        <a:srgbClr val="8A5CE7"/>
      </a:accent6>
      <a:hlink>
        <a:srgbClr val="E4005C"/>
      </a:hlink>
      <a:folHlink>
        <a:srgbClr val="C36C03"/>
      </a:folHlink>
    </a:clrScheme>
    <a:fontScheme name="Proposal">
      <a:majorFont>
        <a:latin typeface="Arial"/>
        <a:ea typeface=""/>
        <a:cs typeface="Angsana New"/>
      </a:majorFont>
      <a:minorFont>
        <a:latin typeface="Arial"/>
        <a:ea typeface=""/>
        <a:cs typeface="Angsana New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oposal 1">
        <a:dk1>
          <a:srgbClr val="777777"/>
        </a:dk1>
        <a:lt1>
          <a:srgbClr val="FFFFFF"/>
        </a:lt1>
        <a:dk2>
          <a:srgbClr val="333333"/>
        </a:dk2>
        <a:lt2>
          <a:srgbClr val="FFF4C3"/>
        </a:lt2>
        <a:accent1>
          <a:srgbClr val="C892FA"/>
        </a:accent1>
        <a:accent2>
          <a:srgbClr val="9966FF"/>
        </a:accent2>
        <a:accent3>
          <a:srgbClr val="ADADAD"/>
        </a:accent3>
        <a:accent4>
          <a:srgbClr val="DADADA"/>
        </a:accent4>
        <a:accent5>
          <a:srgbClr val="E0C7FC"/>
        </a:accent5>
        <a:accent6>
          <a:srgbClr val="8A5CE7"/>
        </a:accent6>
        <a:hlink>
          <a:srgbClr val="E4005C"/>
        </a:hlink>
        <a:folHlink>
          <a:srgbClr val="DC7A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posal 2">
        <a:dk1>
          <a:srgbClr val="1C1C1C"/>
        </a:dk1>
        <a:lt1>
          <a:srgbClr val="FFFFFF"/>
        </a:lt1>
        <a:dk2>
          <a:srgbClr val="5F5F5F"/>
        </a:dk2>
        <a:lt2>
          <a:srgbClr val="FFFFCC"/>
        </a:lt2>
        <a:accent1>
          <a:srgbClr val="4A5B64"/>
        </a:accent1>
        <a:accent2>
          <a:srgbClr val="AF9387"/>
        </a:accent2>
        <a:accent3>
          <a:srgbClr val="B6B6B6"/>
        </a:accent3>
        <a:accent4>
          <a:srgbClr val="DADADA"/>
        </a:accent4>
        <a:accent5>
          <a:srgbClr val="B1B5B8"/>
        </a:accent5>
        <a:accent6>
          <a:srgbClr val="9E857A"/>
        </a:accent6>
        <a:hlink>
          <a:srgbClr val="F3C43F"/>
        </a:hlink>
        <a:folHlink>
          <a:srgbClr val="66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posal 3">
        <a:dk1>
          <a:srgbClr val="4D4D4D"/>
        </a:dk1>
        <a:lt1>
          <a:srgbClr val="FFFFFF"/>
        </a:lt1>
        <a:dk2>
          <a:srgbClr val="666699"/>
        </a:dk2>
        <a:lt2>
          <a:srgbClr val="FFFFCC"/>
        </a:lt2>
        <a:accent1>
          <a:srgbClr val="8D8DB3"/>
        </a:accent1>
        <a:accent2>
          <a:srgbClr val="7A25D7"/>
        </a:accent2>
        <a:accent3>
          <a:srgbClr val="B8B8CA"/>
        </a:accent3>
        <a:accent4>
          <a:srgbClr val="DADADA"/>
        </a:accent4>
        <a:accent5>
          <a:srgbClr val="C5C5D6"/>
        </a:accent5>
        <a:accent6>
          <a:srgbClr val="6E20C3"/>
        </a:accent6>
        <a:hlink>
          <a:srgbClr val="66CCFF"/>
        </a:hlink>
        <a:folHlink>
          <a:srgbClr val="3333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posal 4">
        <a:dk1>
          <a:srgbClr val="10187C"/>
        </a:dk1>
        <a:lt1>
          <a:srgbClr val="F8F8F8"/>
        </a:lt1>
        <a:dk2>
          <a:srgbClr val="538DC7"/>
        </a:dk2>
        <a:lt2>
          <a:srgbClr val="CCECFF"/>
        </a:lt2>
        <a:accent1>
          <a:srgbClr val="879EC7"/>
        </a:accent1>
        <a:accent2>
          <a:srgbClr val="461B8B"/>
        </a:accent2>
        <a:accent3>
          <a:srgbClr val="B3C5E0"/>
        </a:accent3>
        <a:accent4>
          <a:srgbClr val="D4D4D4"/>
        </a:accent4>
        <a:accent5>
          <a:srgbClr val="C3CCE0"/>
        </a:accent5>
        <a:accent6>
          <a:srgbClr val="3F177D"/>
        </a:accent6>
        <a:hlink>
          <a:srgbClr val="0000FF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posal 5">
        <a:dk1>
          <a:srgbClr val="002F2E"/>
        </a:dk1>
        <a:lt1>
          <a:srgbClr val="FFFFFF"/>
        </a:lt1>
        <a:dk2>
          <a:srgbClr val="008080"/>
        </a:dk2>
        <a:lt2>
          <a:srgbClr val="FFFFCC"/>
        </a:lt2>
        <a:accent1>
          <a:srgbClr val="0E6A52"/>
        </a:accent1>
        <a:accent2>
          <a:srgbClr val="3553A7"/>
        </a:accent2>
        <a:accent3>
          <a:srgbClr val="AAC0C0"/>
        </a:accent3>
        <a:accent4>
          <a:srgbClr val="DADADA"/>
        </a:accent4>
        <a:accent5>
          <a:srgbClr val="AAB9B3"/>
        </a:accent5>
        <a:accent6>
          <a:srgbClr val="2F4A97"/>
        </a:accent6>
        <a:hlink>
          <a:srgbClr val="1ACE9F"/>
        </a:hlink>
        <a:folHlink>
          <a:srgbClr val="B5B5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posal 6">
        <a:dk1>
          <a:srgbClr val="000000"/>
        </a:dk1>
        <a:lt1>
          <a:srgbClr val="E3FFFF"/>
        </a:lt1>
        <a:dk2>
          <a:srgbClr val="4400A8"/>
        </a:dk2>
        <a:lt2>
          <a:srgbClr val="005452"/>
        </a:lt2>
        <a:accent1>
          <a:srgbClr val="92CAC9"/>
        </a:accent1>
        <a:accent2>
          <a:srgbClr val="009999"/>
        </a:accent2>
        <a:accent3>
          <a:srgbClr val="EFFFFF"/>
        </a:accent3>
        <a:accent4>
          <a:srgbClr val="000000"/>
        </a:accent4>
        <a:accent5>
          <a:srgbClr val="C7E1E1"/>
        </a:accent5>
        <a:accent6>
          <a:srgbClr val="008A8A"/>
        </a:accent6>
        <a:hlink>
          <a:srgbClr val="187C16"/>
        </a:hlink>
        <a:folHlink>
          <a:srgbClr val="660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posal 7">
        <a:dk1>
          <a:srgbClr val="000000"/>
        </a:dk1>
        <a:lt1>
          <a:srgbClr val="CCFF99"/>
        </a:lt1>
        <a:dk2>
          <a:srgbClr val="CC99FF"/>
        </a:dk2>
        <a:lt2>
          <a:srgbClr val="1B3600"/>
        </a:lt2>
        <a:accent1>
          <a:srgbClr val="009900"/>
        </a:accent1>
        <a:accent2>
          <a:srgbClr val="B7CA02"/>
        </a:accent2>
        <a:accent3>
          <a:srgbClr val="E2FFCA"/>
        </a:accent3>
        <a:accent4>
          <a:srgbClr val="000000"/>
        </a:accent4>
        <a:accent5>
          <a:srgbClr val="AACAAA"/>
        </a:accent5>
        <a:accent6>
          <a:srgbClr val="A6B702"/>
        </a:accent6>
        <a:hlink>
          <a:srgbClr val="FFCC0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posal 8">
        <a:dk1>
          <a:srgbClr val="000000"/>
        </a:dk1>
        <a:lt1>
          <a:srgbClr val="FFFFFF"/>
        </a:lt1>
        <a:dk2>
          <a:srgbClr val="8C0039"/>
        </a:dk2>
        <a:lt2>
          <a:srgbClr val="660066"/>
        </a:lt2>
        <a:accent1>
          <a:srgbClr val="C58BF9"/>
        </a:accent1>
        <a:accent2>
          <a:srgbClr val="9966FF"/>
        </a:accent2>
        <a:accent3>
          <a:srgbClr val="FFFFFF"/>
        </a:accent3>
        <a:accent4>
          <a:srgbClr val="000000"/>
        </a:accent4>
        <a:accent5>
          <a:srgbClr val="DFC4FB"/>
        </a:accent5>
        <a:accent6>
          <a:srgbClr val="8A5CE7"/>
        </a:accent6>
        <a:hlink>
          <a:srgbClr val="E4005C"/>
        </a:hlink>
        <a:folHlink>
          <a:srgbClr val="C36C0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3_ค่าเริ่มต้นการออกแบบ">
  <a:themeElements>
    <a:clrScheme name="1_ค่าเริ่มต้นการออกแบบ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ค่าเริ่มต้นการออกแบบ">
      <a:majorFont>
        <a:latin typeface="Times New Roman"/>
        <a:ea typeface=""/>
        <a:cs typeface="Angsana New"/>
      </a:majorFont>
      <a:minorFont>
        <a:latin typeface="Times New Roman"/>
        <a:ea typeface=""/>
        <a:cs typeface="Angsana New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ค่าเริ่มต้นการออกแบบ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ค่าเริ่มต้นการออกแบบ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ค่าเริ่มต้นการออกแบบ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ค่าเริ่มต้นการออกแบบ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ค่าเริ่มต้นการออกแบบ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ค่าเริ่มต้นการออกแบบ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ค่าเริ่มต้นการออกแบบ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3_Mountain Top">
  <a:themeElements>
    <a:clrScheme name="2_Mountain Top 5">
      <a:dk1>
        <a:srgbClr val="463416"/>
      </a:dk1>
      <a:lt1>
        <a:srgbClr val="FFFFFF"/>
      </a:lt1>
      <a:dk2>
        <a:srgbClr val="003399"/>
      </a:dk2>
      <a:lt2>
        <a:srgbClr val="E3E3FF"/>
      </a:lt2>
      <a:accent1>
        <a:srgbClr val="3399FF"/>
      </a:accent1>
      <a:accent2>
        <a:srgbClr val="33CCCC"/>
      </a:accent2>
      <a:accent3>
        <a:srgbClr val="AAADCA"/>
      </a:accent3>
      <a:accent4>
        <a:srgbClr val="DADADA"/>
      </a:accent4>
      <a:accent5>
        <a:srgbClr val="ADCAFF"/>
      </a:accent5>
      <a:accent6>
        <a:srgbClr val="2DB9B9"/>
      </a:accent6>
      <a:hlink>
        <a:srgbClr val="00FFCC"/>
      </a:hlink>
      <a:folHlink>
        <a:srgbClr val="808000"/>
      </a:folHlink>
    </a:clrScheme>
    <a:fontScheme name="2_Mountain Top">
      <a:majorFont>
        <a:latin typeface="Arial"/>
        <a:ea typeface=""/>
        <a:cs typeface="Angsana New"/>
      </a:majorFont>
      <a:minorFont>
        <a:latin typeface="Arial"/>
        <a:ea typeface=""/>
        <a:cs typeface="Angsana New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Mountain Top 1">
        <a:dk1>
          <a:srgbClr val="4C3A1C"/>
        </a:dk1>
        <a:lt1>
          <a:srgbClr val="FFFFFF"/>
        </a:lt1>
        <a:dk2>
          <a:srgbClr val="993300"/>
        </a:dk2>
        <a:lt2>
          <a:srgbClr val="CCAA00"/>
        </a:lt2>
        <a:accent1>
          <a:srgbClr val="FF3300"/>
        </a:accent1>
        <a:accent2>
          <a:srgbClr val="9E6600"/>
        </a:accent2>
        <a:accent3>
          <a:srgbClr val="CAADAA"/>
        </a:accent3>
        <a:accent4>
          <a:srgbClr val="DADADA"/>
        </a:accent4>
        <a:accent5>
          <a:srgbClr val="FFADAA"/>
        </a:accent5>
        <a:accent6>
          <a:srgbClr val="8F5C00"/>
        </a:accent6>
        <a:hlink>
          <a:srgbClr val="FFCC00"/>
        </a:hlink>
        <a:folHlink>
          <a:srgbClr val="F7DC9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Mountain Top 2">
        <a:dk1>
          <a:srgbClr val="3D0058"/>
        </a:dk1>
        <a:lt1>
          <a:srgbClr val="FFFFFF"/>
        </a:lt1>
        <a:dk2>
          <a:srgbClr val="9188B0"/>
        </a:dk2>
        <a:lt2>
          <a:srgbClr val="DDE0DC"/>
        </a:lt2>
        <a:accent1>
          <a:srgbClr val="FFCC00"/>
        </a:accent1>
        <a:accent2>
          <a:srgbClr val="4C3D78"/>
        </a:accent2>
        <a:accent3>
          <a:srgbClr val="C7C3D4"/>
        </a:accent3>
        <a:accent4>
          <a:srgbClr val="DADADA"/>
        </a:accent4>
        <a:accent5>
          <a:srgbClr val="FFE2AA"/>
        </a:accent5>
        <a:accent6>
          <a:srgbClr val="44366C"/>
        </a:accent6>
        <a:hlink>
          <a:srgbClr val="743D78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Mountain Top 3">
        <a:dk1>
          <a:srgbClr val="10104C"/>
        </a:dk1>
        <a:lt1>
          <a:srgbClr val="FFFFFF"/>
        </a:lt1>
        <a:dk2>
          <a:srgbClr val="003366"/>
        </a:dk2>
        <a:lt2>
          <a:srgbClr val="C6CCD4"/>
        </a:lt2>
        <a:accent1>
          <a:srgbClr val="33CCFF"/>
        </a:accent1>
        <a:accent2>
          <a:srgbClr val="5B5B8D"/>
        </a:accent2>
        <a:accent3>
          <a:srgbClr val="AAADB8"/>
        </a:accent3>
        <a:accent4>
          <a:srgbClr val="DADADA"/>
        </a:accent4>
        <a:accent5>
          <a:srgbClr val="ADE2FF"/>
        </a:accent5>
        <a:accent6>
          <a:srgbClr val="52527F"/>
        </a:accent6>
        <a:hlink>
          <a:srgbClr val="4529AB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Mountain Top 4">
        <a:dk1>
          <a:srgbClr val="B0C8CA"/>
        </a:dk1>
        <a:lt1>
          <a:srgbClr val="FFFFFF"/>
        </a:lt1>
        <a:dk2>
          <a:srgbClr val="000099"/>
        </a:dk2>
        <a:lt2>
          <a:srgbClr val="FFFFFF"/>
        </a:lt2>
        <a:accent1>
          <a:srgbClr val="89C4FF"/>
        </a:accent1>
        <a:accent2>
          <a:srgbClr val="00008C"/>
        </a:accent2>
        <a:accent3>
          <a:srgbClr val="AAAACA"/>
        </a:accent3>
        <a:accent4>
          <a:srgbClr val="DADADA"/>
        </a:accent4>
        <a:accent5>
          <a:srgbClr val="C4DEFF"/>
        </a:accent5>
        <a:accent6>
          <a:srgbClr val="00007E"/>
        </a:accent6>
        <a:hlink>
          <a:srgbClr val="6666FF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Mountain Top 5">
        <a:dk1>
          <a:srgbClr val="463416"/>
        </a:dk1>
        <a:lt1>
          <a:srgbClr val="FFFFFF"/>
        </a:lt1>
        <a:dk2>
          <a:srgbClr val="003399"/>
        </a:dk2>
        <a:lt2>
          <a:srgbClr val="E3E3FF"/>
        </a:lt2>
        <a:accent1>
          <a:srgbClr val="3399FF"/>
        </a:accent1>
        <a:accent2>
          <a:srgbClr val="33CCCC"/>
        </a:accent2>
        <a:accent3>
          <a:srgbClr val="AAADCA"/>
        </a:accent3>
        <a:accent4>
          <a:srgbClr val="DADADA"/>
        </a:accent4>
        <a:accent5>
          <a:srgbClr val="ADCAFF"/>
        </a:accent5>
        <a:accent6>
          <a:srgbClr val="2DB9B9"/>
        </a:accent6>
        <a:hlink>
          <a:srgbClr val="00FFCC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Mountain Top 6">
        <a:dk1>
          <a:srgbClr val="809296"/>
        </a:dk1>
        <a:lt1>
          <a:srgbClr val="FFFFFF"/>
        </a:lt1>
        <a:dk2>
          <a:srgbClr val="6699FF"/>
        </a:dk2>
        <a:lt2>
          <a:srgbClr val="B3EDFF"/>
        </a:lt2>
        <a:accent1>
          <a:srgbClr val="FF9933"/>
        </a:accent1>
        <a:accent2>
          <a:srgbClr val="FFAA99"/>
        </a:accent2>
        <a:accent3>
          <a:srgbClr val="B8CAFF"/>
        </a:accent3>
        <a:accent4>
          <a:srgbClr val="DADADA"/>
        </a:accent4>
        <a:accent5>
          <a:srgbClr val="FFCAAD"/>
        </a:accent5>
        <a:accent6>
          <a:srgbClr val="E79A8A"/>
        </a:accent6>
        <a:hlink>
          <a:srgbClr val="FFCFA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Mountain Top 7">
        <a:dk1>
          <a:srgbClr val="006666"/>
        </a:dk1>
        <a:lt1>
          <a:srgbClr val="FFFFFF"/>
        </a:lt1>
        <a:dk2>
          <a:srgbClr val="85D1E3"/>
        </a:dk2>
        <a:lt2>
          <a:srgbClr val="CCFFFF"/>
        </a:lt2>
        <a:accent1>
          <a:srgbClr val="FFCC00"/>
        </a:accent1>
        <a:accent2>
          <a:srgbClr val="00CC99"/>
        </a:accent2>
        <a:accent3>
          <a:srgbClr val="C2E5EF"/>
        </a:accent3>
        <a:accent4>
          <a:srgbClr val="DADADA"/>
        </a:accent4>
        <a:accent5>
          <a:srgbClr val="FFE2AA"/>
        </a:accent5>
        <a:accent6>
          <a:srgbClr val="00B98A"/>
        </a:accent6>
        <a:hlink>
          <a:srgbClr val="0099FF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Mountain Top 8">
        <a:dk1>
          <a:srgbClr val="404B3D"/>
        </a:dk1>
        <a:lt1>
          <a:srgbClr val="FFFFFF"/>
        </a:lt1>
        <a:dk2>
          <a:srgbClr val="A7A491"/>
        </a:dk2>
        <a:lt2>
          <a:srgbClr val="CCD0CA"/>
        </a:lt2>
        <a:accent1>
          <a:srgbClr val="33CCCC"/>
        </a:accent1>
        <a:accent2>
          <a:srgbClr val="004E4C"/>
        </a:accent2>
        <a:accent3>
          <a:srgbClr val="D0CFC7"/>
        </a:accent3>
        <a:accent4>
          <a:srgbClr val="DADADA"/>
        </a:accent4>
        <a:accent5>
          <a:srgbClr val="ADE2E2"/>
        </a:accent5>
        <a:accent6>
          <a:srgbClr val="004644"/>
        </a:accent6>
        <a:hlink>
          <a:srgbClr val="477781"/>
        </a:hlink>
        <a:folHlink>
          <a:srgbClr val="85CC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Mountain Top 9">
        <a:dk1>
          <a:srgbClr val="000000"/>
        </a:dk1>
        <a:lt1>
          <a:srgbClr val="FFFFFF"/>
        </a:lt1>
        <a:dk2>
          <a:srgbClr val="FFFFAF"/>
        </a:dk2>
        <a:lt2>
          <a:srgbClr val="676597"/>
        </a:lt2>
        <a:accent1>
          <a:srgbClr val="66CCFF"/>
        </a:accent1>
        <a:accent2>
          <a:srgbClr val="CCEC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B9D6E7"/>
        </a:accent6>
        <a:hlink>
          <a:srgbClr val="6600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4_Fireworks">
  <a:themeElements>
    <a:clrScheme name="1_Fireworks 1">
      <a:dk1>
        <a:srgbClr val="AF273E"/>
      </a:dk1>
      <a:lt1>
        <a:srgbClr val="FFCC00"/>
      </a:lt1>
      <a:dk2>
        <a:srgbClr val="000000"/>
      </a:dk2>
      <a:lt2>
        <a:srgbClr val="FFFFFF"/>
      </a:lt2>
      <a:accent1>
        <a:srgbClr val="FF8B17"/>
      </a:accent1>
      <a:accent2>
        <a:srgbClr val="FFE103"/>
      </a:accent2>
      <a:accent3>
        <a:srgbClr val="AAAAAA"/>
      </a:accent3>
      <a:accent4>
        <a:srgbClr val="DAAE00"/>
      </a:accent4>
      <a:accent5>
        <a:srgbClr val="FFC4AB"/>
      </a:accent5>
      <a:accent6>
        <a:srgbClr val="E7CC02"/>
      </a:accent6>
      <a:hlink>
        <a:srgbClr val="FF3399"/>
      </a:hlink>
      <a:folHlink>
        <a:srgbClr val="FE1F08"/>
      </a:folHlink>
    </a:clrScheme>
    <a:fontScheme name="1_Fireworks">
      <a:majorFont>
        <a:latin typeface="Arial Black"/>
        <a:ea typeface=""/>
        <a:cs typeface="Angsana New"/>
      </a:majorFont>
      <a:minorFont>
        <a:latin typeface="Arial Black"/>
        <a:ea typeface=""/>
        <a:cs typeface="Angsana New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Fireworks 1">
        <a:dk1>
          <a:srgbClr val="AF273E"/>
        </a:dk1>
        <a:lt1>
          <a:srgbClr val="FFCC00"/>
        </a:lt1>
        <a:dk2>
          <a:srgbClr val="000000"/>
        </a:dk2>
        <a:lt2>
          <a:srgbClr val="FFFFFF"/>
        </a:lt2>
        <a:accent1>
          <a:srgbClr val="FF8B17"/>
        </a:accent1>
        <a:accent2>
          <a:srgbClr val="FFE103"/>
        </a:accent2>
        <a:accent3>
          <a:srgbClr val="AAAAAA"/>
        </a:accent3>
        <a:accent4>
          <a:srgbClr val="DAAE00"/>
        </a:accent4>
        <a:accent5>
          <a:srgbClr val="FFC4AB"/>
        </a:accent5>
        <a:accent6>
          <a:srgbClr val="E7CC02"/>
        </a:accent6>
        <a:hlink>
          <a:srgbClr val="FF3399"/>
        </a:hlink>
        <a:folHlink>
          <a:srgbClr val="FE1F0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Fireworks 2">
        <a:dk1>
          <a:srgbClr val="0000A4"/>
        </a:dk1>
        <a:lt1>
          <a:srgbClr val="CCFFFF"/>
        </a:lt1>
        <a:dk2>
          <a:srgbClr val="000066"/>
        </a:dk2>
        <a:lt2>
          <a:srgbClr val="00FFFF"/>
        </a:lt2>
        <a:accent1>
          <a:srgbClr val="51B2E3"/>
        </a:accent1>
        <a:accent2>
          <a:srgbClr val="04E8AC"/>
        </a:accent2>
        <a:accent3>
          <a:srgbClr val="AAAAB8"/>
        </a:accent3>
        <a:accent4>
          <a:srgbClr val="AEDADA"/>
        </a:accent4>
        <a:accent5>
          <a:srgbClr val="B3D5EF"/>
        </a:accent5>
        <a:accent6>
          <a:srgbClr val="03D29B"/>
        </a:accent6>
        <a:hlink>
          <a:srgbClr val="FF3399"/>
        </a:hlink>
        <a:folHlink>
          <a:srgbClr val="8F5FD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Fireworks 3">
        <a:dk1>
          <a:srgbClr val="9F237F"/>
        </a:dk1>
        <a:lt1>
          <a:srgbClr val="FFCC00"/>
        </a:lt1>
        <a:dk2>
          <a:srgbClr val="000000"/>
        </a:dk2>
        <a:lt2>
          <a:srgbClr val="FFFFFF"/>
        </a:lt2>
        <a:accent1>
          <a:srgbClr val="39A6DD"/>
        </a:accent1>
        <a:accent2>
          <a:srgbClr val="FF03E7"/>
        </a:accent2>
        <a:accent3>
          <a:srgbClr val="AAAAAA"/>
        </a:accent3>
        <a:accent4>
          <a:srgbClr val="DAAE00"/>
        </a:accent4>
        <a:accent5>
          <a:srgbClr val="AED0EB"/>
        </a:accent5>
        <a:accent6>
          <a:srgbClr val="E702D1"/>
        </a:accent6>
        <a:hlink>
          <a:srgbClr val="FF3399"/>
        </a:hlink>
        <a:folHlink>
          <a:srgbClr val="753BC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Fireworks 4">
        <a:dk1>
          <a:srgbClr val="00603B"/>
        </a:dk1>
        <a:lt1>
          <a:srgbClr val="FFCC00"/>
        </a:lt1>
        <a:dk2>
          <a:srgbClr val="000000"/>
        </a:dk2>
        <a:lt2>
          <a:srgbClr val="FFFFFF"/>
        </a:lt2>
        <a:accent1>
          <a:srgbClr val="39A6DD"/>
        </a:accent1>
        <a:accent2>
          <a:srgbClr val="07FB18"/>
        </a:accent2>
        <a:accent3>
          <a:srgbClr val="AAAAAA"/>
        </a:accent3>
        <a:accent4>
          <a:srgbClr val="DAAE00"/>
        </a:accent4>
        <a:accent5>
          <a:srgbClr val="AED0EB"/>
        </a:accent5>
        <a:accent6>
          <a:srgbClr val="06E315"/>
        </a:accent6>
        <a:hlink>
          <a:srgbClr val="FF3399"/>
        </a:hlink>
        <a:folHlink>
          <a:srgbClr val="753BC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Fireworks 5">
        <a:dk1>
          <a:srgbClr val="FF6600"/>
        </a:dk1>
        <a:lt1>
          <a:srgbClr val="FFFFFF"/>
        </a:lt1>
        <a:dk2>
          <a:srgbClr val="003366"/>
        </a:dk2>
        <a:lt2>
          <a:srgbClr val="FFFFFF"/>
        </a:lt2>
        <a:accent1>
          <a:srgbClr val="FF99FF"/>
        </a:accent1>
        <a:accent2>
          <a:srgbClr val="FFFF99"/>
        </a:accent2>
        <a:accent3>
          <a:srgbClr val="AAADB8"/>
        </a:accent3>
        <a:accent4>
          <a:srgbClr val="DADADA"/>
        </a:accent4>
        <a:accent5>
          <a:srgbClr val="FFCAFF"/>
        </a:accent5>
        <a:accent6>
          <a:srgbClr val="E7E78A"/>
        </a:accent6>
        <a:hlink>
          <a:srgbClr val="FF33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Fireworks 6">
        <a:dk1>
          <a:srgbClr val="000000"/>
        </a:dk1>
        <a:lt1>
          <a:srgbClr val="FFFFFF"/>
        </a:lt1>
        <a:dk2>
          <a:srgbClr val="993366"/>
        </a:dk2>
        <a:lt2>
          <a:srgbClr val="CCFFFF"/>
        </a:lt2>
        <a:accent1>
          <a:srgbClr val="CCECFF"/>
        </a:accent1>
        <a:accent2>
          <a:srgbClr val="FFFF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E7E78A"/>
        </a:accent6>
        <a:hlink>
          <a:srgbClr val="FFCCFF"/>
        </a:hlink>
        <a:folHlink>
          <a:srgbClr val="FFCC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5_Fireworks">
  <a:themeElements>
    <a:clrScheme name="Fireworks 1">
      <a:dk1>
        <a:srgbClr val="AF273E"/>
      </a:dk1>
      <a:lt1>
        <a:srgbClr val="FFCC00"/>
      </a:lt1>
      <a:dk2>
        <a:srgbClr val="000000"/>
      </a:dk2>
      <a:lt2>
        <a:srgbClr val="FFFFFF"/>
      </a:lt2>
      <a:accent1>
        <a:srgbClr val="FF8B17"/>
      </a:accent1>
      <a:accent2>
        <a:srgbClr val="FFE103"/>
      </a:accent2>
      <a:accent3>
        <a:srgbClr val="AAAAAA"/>
      </a:accent3>
      <a:accent4>
        <a:srgbClr val="DAAE00"/>
      </a:accent4>
      <a:accent5>
        <a:srgbClr val="FFC4AB"/>
      </a:accent5>
      <a:accent6>
        <a:srgbClr val="E7CC02"/>
      </a:accent6>
      <a:hlink>
        <a:srgbClr val="FF3399"/>
      </a:hlink>
      <a:folHlink>
        <a:srgbClr val="FE1F08"/>
      </a:folHlink>
    </a:clrScheme>
    <a:fontScheme name="Fireworks">
      <a:majorFont>
        <a:latin typeface="Arial Black"/>
        <a:ea typeface=""/>
        <a:cs typeface="Angsana New"/>
      </a:majorFont>
      <a:minorFont>
        <a:latin typeface="Arial Black"/>
        <a:ea typeface=""/>
        <a:cs typeface="Angsana New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Fireworks 1">
        <a:dk1>
          <a:srgbClr val="AF273E"/>
        </a:dk1>
        <a:lt1>
          <a:srgbClr val="FFCC00"/>
        </a:lt1>
        <a:dk2>
          <a:srgbClr val="000000"/>
        </a:dk2>
        <a:lt2>
          <a:srgbClr val="FFFFFF"/>
        </a:lt2>
        <a:accent1>
          <a:srgbClr val="FF8B17"/>
        </a:accent1>
        <a:accent2>
          <a:srgbClr val="FFE103"/>
        </a:accent2>
        <a:accent3>
          <a:srgbClr val="AAAAAA"/>
        </a:accent3>
        <a:accent4>
          <a:srgbClr val="DAAE00"/>
        </a:accent4>
        <a:accent5>
          <a:srgbClr val="FFC4AB"/>
        </a:accent5>
        <a:accent6>
          <a:srgbClr val="E7CC02"/>
        </a:accent6>
        <a:hlink>
          <a:srgbClr val="FF3399"/>
        </a:hlink>
        <a:folHlink>
          <a:srgbClr val="FE1F0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2">
        <a:dk1>
          <a:srgbClr val="0000A4"/>
        </a:dk1>
        <a:lt1>
          <a:srgbClr val="CCFFFF"/>
        </a:lt1>
        <a:dk2>
          <a:srgbClr val="000066"/>
        </a:dk2>
        <a:lt2>
          <a:srgbClr val="00FFFF"/>
        </a:lt2>
        <a:accent1>
          <a:srgbClr val="51B2E3"/>
        </a:accent1>
        <a:accent2>
          <a:srgbClr val="04E8AC"/>
        </a:accent2>
        <a:accent3>
          <a:srgbClr val="AAAAB8"/>
        </a:accent3>
        <a:accent4>
          <a:srgbClr val="AEDADA"/>
        </a:accent4>
        <a:accent5>
          <a:srgbClr val="B3D5EF"/>
        </a:accent5>
        <a:accent6>
          <a:srgbClr val="03D29B"/>
        </a:accent6>
        <a:hlink>
          <a:srgbClr val="FF3399"/>
        </a:hlink>
        <a:folHlink>
          <a:srgbClr val="8F5FD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3">
        <a:dk1>
          <a:srgbClr val="9F237F"/>
        </a:dk1>
        <a:lt1>
          <a:srgbClr val="FFCC00"/>
        </a:lt1>
        <a:dk2>
          <a:srgbClr val="000000"/>
        </a:dk2>
        <a:lt2>
          <a:srgbClr val="FFFFFF"/>
        </a:lt2>
        <a:accent1>
          <a:srgbClr val="39A6DD"/>
        </a:accent1>
        <a:accent2>
          <a:srgbClr val="FF03E7"/>
        </a:accent2>
        <a:accent3>
          <a:srgbClr val="AAAAAA"/>
        </a:accent3>
        <a:accent4>
          <a:srgbClr val="DAAE00"/>
        </a:accent4>
        <a:accent5>
          <a:srgbClr val="AED0EB"/>
        </a:accent5>
        <a:accent6>
          <a:srgbClr val="E702D1"/>
        </a:accent6>
        <a:hlink>
          <a:srgbClr val="FF3399"/>
        </a:hlink>
        <a:folHlink>
          <a:srgbClr val="753BC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4">
        <a:dk1>
          <a:srgbClr val="00603B"/>
        </a:dk1>
        <a:lt1>
          <a:srgbClr val="FFCC00"/>
        </a:lt1>
        <a:dk2>
          <a:srgbClr val="000000"/>
        </a:dk2>
        <a:lt2>
          <a:srgbClr val="FFFFFF"/>
        </a:lt2>
        <a:accent1>
          <a:srgbClr val="39A6DD"/>
        </a:accent1>
        <a:accent2>
          <a:srgbClr val="07FB18"/>
        </a:accent2>
        <a:accent3>
          <a:srgbClr val="AAAAAA"/>
        </a:accent3>
        <a:accent4>
          <a:srgbClr val="DAAE00"/>
        </a:accent4>
        <a:accent5>
          <a:srgbClr val="AED0EB"/>
        </a:accent5>
        <a:accent6>
          <a:srgbClr val="06E315"/>
        </a:accent6>
        <a:hlink>
          <a:srgbClr val="FF3399"/>
        </a:hlink>
        <a:folHlink>
          <a:srgbClr val="753BC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5">
        <a:dk1>
          <a:srgbClr val="FF6600"/>
        </a:dk1>
        <a:lt1>
          <a:srgbClr val="FFFFFF"/>
        </a:lt1>
        <a:dk2>
          <a:srgbClr val="003366"/>
        </a:dk2>
        <a:lt2>
          <a:srgbClr val="FFFFFF"/>
        </a:lt2>
        <a:accent1>
          <a:srgbClr val="FF99FF"/>
        </a:accent1>
        <a:accent2>
          <a:srgbClr val="FFFF99"/>
        </a:accent2>
        <a:accent3>
          <a:srgbClr val="AAADB8"/>
        </a:accent3>
        <a:accent4>
          <a:srgbClr val="DADADA"/>
        </a:accent4>
        <a:accent5>
          <a:srgbClr val="FFCAFF"/>
        </a:accent5>
        <a:accent6>
          <a:srgbClr val="E7E78A"/>
        </a:accent6>
        <a:hlink>
          <a:srgbClr val="FF33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6">
        <a:dk1>
          <a:srgbClr val="000000"/>
        </a:dk1>
        <a:lt1>
          <a:srgbClr val="FFFFFF"/>
        </a:lt1>
        <a:dk2>
          <a:srgbClr val="993366"/>
        </a:dk2>
        <a:lt2>
          <a:srgbClr val="CCFFFF"/>
        </a:lt2>
        <a:accent1>
          <a:srgbClr val="CCECFF"/>
        </a:accent1>
        <a:accent2>
          <a:srgbClr val="FFFF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E7E78A"/>
        </a:accent6>
        <a:hlink>
          <a:srgbClr val="FFCCFF"/>
        </a:hlink>
        <a:folHlink>
          <a:srgbClr val="FFCC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2_Glass Layers">
  <a:themeElements>
    <a:clrScheme name="Glass Layers 4">
      <a:dk1>
        <a:srgbClr val="006600"/>
      </a:dk1>
      <a:lt1>
        <a:srgbClr val="FFFFFF"/>
      </a:lt1>
      <a:dk2>
        <a:srgbClr val="008000"/>
      </a:dk2>
      <a:lt2>
        <a:srgbClr val="FFFFB7"/>
      </a:lt2>
      <a:accent1>
        <a:srgbClr val="99CC00"/>
      </a:accent1>
      <a:accent2>
        <a:srgbClr val="00CC00"/>
      </a:accent2>
      <a:accent3>
        <a:srgbClr val="AAC0AA"/>
      </a:accent3>
      <a:accent4>
        <a:srgbClr val="DADADA"/>
      </a:accent4>
      <a:accent5>
        <a:srgbClr val="CAE2AA"/>
      </a:accent5>
      <a:accent6>
        <a:srgbClr val="00B900"/>
      </a:accent6>
      <a:hlink>
        <a:srgbClr val="99FF66"/>
      </a:hlink>
      <a:folHlink>
        <a:srgbClr val="FFFF66"/>
      </a:folHlink>
    </a:clrScheme>
    <a:fontScheme name="Glass Layers">
      <a:majorFont>
        <a:latin typeface="Arial Black"/>
        <a:ea typeface=""/>
        <a:cs typeface="Angsana New"/>
      </a:majorFont>
      <a:minorFont>
        <a:latin typeface="Arial"/>
        <a:ea typeface=""/>
        <a:cs typeface="Angsana New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th-TH" sz="4800" b="0" i="0" u="none" strike="noStrike" cap="none" normalizeH="0" baseline="0" smtClean="0">
            <a:ln>
              <a:noFill/>
            </a:ln>
            <a:solidFill>
              <a:srgbClr val="000099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raditional Arabic" pitchFamily="18" charset="-7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th-TH" sz="4800" b="0" i="0" u="none" strike="noStrike" cap="none" normalizeH="0" baseline="0" smtClean="0">
            <a:ln>
              <a:noFill/>
            </a:ln>
            <a:solidFill>
              <a:srgbClr val="000099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raditional Arabic" pitchFamily="18" charset="-78"/>
          </a:defRPr>
        </a:defPPr>
      </a:lstStyle>
    </a:lnDef>
  </a:objectDefaults>
  <a:extraClrSchemeLst>
    <a:extraClrScheme>
      <a:clrScheme name="Glass Layers 1">
        <a:dk1>
          <a:srgbClr val="FF9900"/>
        </a:dk1>
        <a:lt1>
          <a:srgbClr val="FFFFFF"/>
        </a:lt1>
        <a:dk2>
          <a:srgbClr val="FFCC66"/>
        </a:dk2>
        <a:lt2>
          <a:srgbClr val="CC6600"/>
        </a:lt2>
        <a:accent1>
          <a:srgbClr val="F05000"/>
        </a:accent1>
        <a:accent2>
          <a:srgbClr val="B28300"/>
        </a:accent2>
        <a:accent3>
          <a:srgbClr val="FFE2B8"/>
        </a:accent3>
        <a:accent4>
          <a:srgbClr val="DADADA"/>
        </a:accent4>
        <a:accent5>
          <a:srgbClr val="F6B3AA"/>
        </a:accent5>
        <a:accent6>
          <a:srgbClr val="A17600"/>
        </a:accent6>
        <a:hlink>
          <a:srgbClr val="99CC00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2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3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DDFFB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4">
        <a:dk1>
          <a:srgbClr val="006600"/>
        </a:dk1>
        <a:lt1>
          <a:srgbClr val="FFFFFF"/>
        </a:lt1>
        <a:dk2>
          <a:srgbClr val="008000"/>
        </a:dk2>
        <a:lt2>
          <a:srgbClr val="FFFFB7"/>
        </a:lt2>
        <a:accent1>
          <a:srgbClr val="99CC00"/>
        </a:accent1>
        <a:accent2>
          <a:srgbClr val="00CC00"/>
        </a:accent2>
        <a:accent3>
          <a:srgbClr val="AAC0AA"/>
        </a:accent3>
        <a:accent4>
          <a:srgbClr val="DADADA"/>
        </a:accent4>
        <a:accent5>
          <a:srgbClr val="CAE2AA"/>
        </a:accent5>
        <a:accent6>
          <a:srgbClr val="00B900"/>
        </a:accent6>
        <a:hlink>
          <a:srgbClr val="99FF66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5">
        <a:dk1>
          <a:srgbClr val="000000"/>
        </a:dk1>
        <a:lt1>
          <a:srgbClr val="CCECFF"/>
        </a:lt1>
        <a:dk2>
          <a:srgbClr val="000000"/>
        </a:dk2>
        <a:lt2>
          <a:srgbClr val="D6EDEE"/>
        </a:lt2>
        <a:accent1>
          <a:srgbClr val="E8F0F4"/>
        </a:accent1>
        <a:accent2>
          <a:srgbClr val="8EAAFA"/>
        </a:accent2>
        <a:accent3>
          <a:srgbClr val="E2F4FF"/>
        </a:accent3>
        <a:accent4>
          <a:srgbClr val="000000"/>
        </a:accent4>
        <a:accent5>
          <a:srgbClr val="F2F6F8"/>
        </a:accent5>
        <a:accent6>
          <a:srgbClr val="809AE3"/>
        </a:accent6>
        <a:hlink>
          <a:srgbClr val="0066FF"/>
        </a:hlink>
        <a:folHlink>
          <a:srgbClr val="9947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ass Layers 6">
        <a:dk1>
          <a:srgbClr val="48486A"/>
        </a:dk1>
        <a:lt1>
          <a:srgbClr val="FFFFFF"/>
        </a:lt1>
        <a:dk2>
          <a:srgbClr val="000099"/>
        </a:dk2>
        <a:lt2>
          <a:srgbClr val="F8F8F8"/>
        </a:lt2>
        <a:accent1>
          <a:srgbClr val="6699FF"/>
        </a:accent1>
        <a:accent2>
          <a:srgbClr val="0000FF"/>
        </a:accent2>
        <a:accent3>
          <a:srgbClr val="AAAACA"/>
        </a:accent3>
        <a:accent4>
          <a:srgbClr val="DADADA"/>
        </a:accent4>
        <a:accent5>
          <a:srgbClr val="B8CAFF"/>
        </a:accent5>
        <a:accent6>
          <a:srgbClr val="0000E7"/>
        </a:accent6>
        <a:hlink>
          <a:srgbClr val="3DCC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7">
        <a:dk1>
          <a:srgbClr val="573F8B"/>
        </a:dk1>
        <a:lt1>
          <a:srgbClr val="FFFFFF"/>
        </a:lt1>
        <a:dk2>
          <a:srgbClr val="666699"/>
        </a:dk2>
        <a:lt2>
          <a:srgbClr val="D9D9FF"/>
        </a:lt2>
        <a:accent1>
          <a:srgbClr val="CC99FF"/>
        </a:accent1>
        <a:accent2>
          <a:srgbClr val="9933FF"/>
        </a:accent2>
        <a:accent3>
          <a:srgbClr val="B8B8CA"/>
        </a:accent3>
        <a:accent4>
          <a:srgbClr val="DADADA"/>
        </a:accent4>
        <a:accent5>
          <a:srgbClr val="E2CAFF"/>
        </a:accent5>
        <a:accent6>
          <a:srgbClr val="8A2DE7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8">
        <a:dk1>
          <a:srgbClr val="000000"/>
        </a:dk1>
        <a:lt1>
          <a:srgbClr val="EAEAEA"/>
        </a:lt1>
        <a:dk2>
          <a:srgbClr val="000000"/>
        </a:dk2>
        <a:lt2>
          <a:srgbClr val="C1C2CB"/>
        </a:lt2>
        <a:accent1>
          <a:srgbClr val="F1F1F7"/>
        </a:accent1>
        <a:accent2>
          <a:srgbClr val="8C8CB4"/>
        </a:accent2>
        <a:accent3>
          <a:srgbClr val="F3F3F3"/>
        </a:accent3>
        <a:accent4>
          <a:srgbClr val="000000"/>
        </a:accent4>
        <a:accent5>
          <a:srgbClr val="F7F7FA"/>
        </a:accent5>
        <a:accent6>
          <a:srgbClr val="7E7EA3"/>
        </a:accent6>
        <a:hlink>
          <a:srgbClr val="A3FFFF"/>
        </a:hlink>
        <a:folHlink>
          <a:srgbClr val="9E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2_Maple">
  <a:themeElements>
    <a:clrScheme name="Maple 1">
      <a:dk1>
        <a:srgbClr val="BB5F03"/>
      </a:dk1>
      <a:lt1>
        <a:srgbClr val="FFFFFF"/>
      </a:lt1>
      <a:dk2>
        <a:srgbClr val="993300"/>
      </a:dk2>
      <a:lt2>
        <a:srgbClr val="FEEC94"/>
      </a:lt2>
      <a:accent1>
        <a:srgbClr val="FF9900"/>
      </a:accent1>
      <a:accent2>
        <a:srgbClr val="B76A03"/>
      </a:accent2>
      <a:accent3>
        <a:srgbClr val="CAADAA"/>
      </a:accent3>
      <a:accent4>
        <a:srgbClr val="DADADA"/>
      </a:accent4>
      <a:accent5>
        <a:srgbClr val="FFCAAA"/>
      </a:accent5>
      <a:accent6>
        <a:srgbClr val="A65F02"/>
      </a:accent6>
      <a:hlink>
        <a:srgbClr val="FFFFCC"/>
      </a:hlink>
      <a:folHlink>
        <a:srgbClr val="CCCC00"/>
      </a:folHlink>
    </a:clrScheme>
    <a:fontScheme name="Maple">
      <a:majorFont>
        <a:latin typeface="Times New Roman"/>
        <a:ea typeface=""/>
        <a:cs typeface="Angsana New"/>
      </a:majorFont>
      <a:minorFont>
        <a:latin typeface="Times New Roman"/>
        <a:ea typeface=""/>
        <a:cs typeface="Angsana New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th-TH" sz="4800" b="0" i="0" u="none" strike="noStrike" cap="none" normalizeH="0" baseline="0" smtClean="0">
            <a:ln>
              <a:noFill/>
            </a:ln>
            <a:solidFill>
              <a:srgbClr val="000099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raditional Arabic" pitchFamily="18" charset="-7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th-TH" sz="4800" b="0" i="0" u="none" strike="noStrike" cap="none" normalizeH="0" baseline="0" smtClean="0">
            <a:ln>
              <a:noFill/>
            </a:ln>
            <a:solidFill>
              <a:srgbClr val="000099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raditional Arabic" pitchFamily="18" charset="-78"/>
          </a:defRPr>
        </a:defPPr>
      </a:lstStyle>
    </a:lnDef>
  </a:objectDefaults>
  <a:extraClrSchemeLst>
    <a:extraClrScheme>
      <a:clrScheme name="Maple 1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2">
        <a:dk1>
          <a:srgbClr val="EA9306"/>
        </a:dk1>
        <a:lt1>
          <a:srgbClr val="FFFFFF"/>
        </a:lt1>
        <a:dk2>
          <a:srgbClr val="FAC120"/>
        </a:dk2>
        <a:lt2>
          <a:srgbClr val="FFFDD1"/>
        </a:lt2>
        <a:accent1>
          <a:srgbClr val="CC6600"/>
        </a:accent1>
        <a:accent2>
          <a:srgbClr val="FF9933"/>
        </a:accent2>
        <a:accent3>
          <a:srgbClr val="FCDDAB"/>
        </a:accent3>
        <a:accent4>
          <a:srgbClr val="DADADA"/>
        </a:accent4>
        <a:accent5>
          <a:srgbClr val="E2B8AA"/>
        </a:accent5>
        <a:accent6>
          <a:srgbClr val="E78A2D"/>
        </a:accent6>
        <a:hlink>
          <a:srgbClr val="A50021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3">
        <a:dk1>
          <a:srgbClr val="000000"/>
        </a:dk1>
        <a:lt1>
          <a:srgbClr val="FFFFCC"/>
        </a:lt1>
        <a:dk2>
          <a:srgbClr val="A26D18"/>
        </a:dk2>
        <a:lt2>
          <a:srgbClr val="F9D793"/>
        </a:lt2>
        <a:accent1>
          <a:srgbClr val="FFD05B"/>
        </a:accent1>
        <a:accent2>
          <a:srgbClr val="FEE1A8"/>
        </a:accent2>
        <a:accent3>
          <a:srgbClr val="FFFFE2"/>
        </a:accent3>
        <a:accent4>
          <a:srgbClr val="000000"/>
        </a:accent4>
        <a:accent5>
          <a:srgbClr val="FFE4B5"/>
        </a:accent5>
        <a:accent6>
          <a:srgbClr val="E6CC98"/>
        </a:accent6>
        <a:hlink>
          <a:srgbClr val="FF0000"/>
        </a:hlink>
        <a:folHlink>
          <a:srgbClr val="CC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ple 4">
        <a:dk1>
          <a:srgbClr val="008000"/>
        </a:dk1>
        <a:lt1>
          <a:srgbClr val="FFFFFF"/>
        </a:lt1>
        <a:dk2>
          <a:srgbClr val="005800"/>
        </a:dk2>
        <a:lt2>
          <a:srgbClr val="FFFFCC"/>
        </a:lt2>
        <a:accent1>
          <a:srgbClr val="00CC99"/>
        </a:accent1>
        <a:accent2>
          <a:srgbClr val="007825"/>
        </a:accent2>
        <a:accent3>
          <a:srgbClr val="AAB4AA"/>
        </a:accent3>
        <a:accent4>
          <a:srgbClr val="DADADA"/>
        </a:accent4>
        <a:accent5>
          <a:srgbClr val="AAE2CA"/>
        </a:accent5>
        <a:accent6>
          <a:srgbClr val="006C20"/>
        </a:accent6>
        <a:hlink>
          <a:srgbClr val="9966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5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CC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6">
        <a:dk1>
          <a:srgbClr val="006699"/>
        </a:dk1>
        <a:lt1>
          <a:srgbClr val="FFFFFF"/>
        </a:lt1>
        <a:dk2>
          <a:srgbClr val="006666"/>
        </a:dk2>
        <a:lt2>
          <a:srgbClr val="CCECFF"/>
        </a:lt2>
        <a:accent1>
          <a:srgbClr val="00CCFF"/>
        </a:accent1>
        <a:accent2>
          <a:srgbClr val="017A83"/>
        </a:accent2>
        <a:accent3>
          <a:srgbClr val="AAB8B8"/>
        </a:accent3>
        <a:accent4>
          <a:srgbClr val="DADADA"/>
        </a:accent4>
        <a:accent5>
          <a:srgbClr val="AAE2FF"/>
        </a:accent5>
        <a:accent6>
          <a:srgbClr val="016E76"/>
        </a:accent6>
        <a:hlink>
          <a:srgbClr val="FFFFCC"/>
        </a:hlink>
        <a:folHlink>
          <a:srgbClr val="99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7">
        <a:dk1>
          <a:srgbClr val="80ACC4"/>
        </a:dk1>
        <a:lt1>
          <a:srgbClr val="FFFFFF"/>
        </a:lt1>
        <a:dk2>
          <a:srgbClr val="B3D1DF"/>
        </a:dk2>
        <a:lt2>
          <a:srgbClr val="FFFFFF"/>
        </a:lt2>
        <a:accent1>
          <a:srgbClr val="5089A8"/>
        </a:accent1>
        <a:accent2>
          <a:srgbClr val="BBC6DB"/>
        </a:accent2>
        <a:accent3>
          <a:srgbClr val="D6E5EC"/>
        </a:accent3>
        <a:accent4>
          <a:srgbClr val="DADADA"/>
        </a:accent4>
        <a:accent5>
          <a:srgbClr val="B3C4D1"/>
        </a:accent5>
        <a:accent6>
          <a:srgbClr val="A9B3C6"/>
        </a:accent6>
        <a:hlink>
          <a:srgbClr val="0000FF"/>
        </a:hlink>
        <a:folHlink>
          <a:srgbClr val="00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8">
        <a:dk1>
          <a:srgbClr val="5700AE"/>
        </a:dk1>
        <a:lt1>
          <a:srgbClr val="FFFFFF"/>
        </a:lt1>
        <a:dk2>
          <a:srgbClr val="7301CB"/>
        </a:dk2>
        <a:lt2>
          <a:srgbClr val="C5C5FF"/>
        </a:lt2>
        <a:accent1>
          <a:srgbClr val="9999FF"/>
        </a:accent1>
        <a:accent2>
          <a:srgbClr val="7000E0"/>
        </a:accent2>
        <a:accent3>
          <a:srgbClr val="BCAAE2"/>
        </a:accent3>
        <a:accent4>
          <a:srgbClr val="DADADA"/>
        </a:accent4>
        <a:accent5>
          <a:srgbClr val="CACAFF"/>
        </a:accent5>
        <a:accent6>
          <a:srgbClr val="6500CB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9">
        <a:dk1>
          <a:srgbClr val="003366"/>
        </a:dk1>
        <a:lt1>
          <a:srgbClr val="FFFFFF"/>
        </a:lt1>
        <a:dk2>
          <a:srgbClr val="003366"/>
        </a:dk2>
        <a:lt2>
          <a:srgbClr val="CBD5DF"/>
        </a:lt2>
        <a:accent1>
          <a:srgbClr val="A9BEE9"/>
        </a:accent1>
        <a:accent2>
          <a:srgbClr val="D6E4F2"/>
        </a:accent2>
        <a:accent3>
          <a:srgbClr val="FFFFFF"/>
        </a:accent3>
        <a:accent4>
          <a:srgbClr val="002A56"/>
        </a:accent4>
        <a:accent5>
          <a:srgbClr val="D1DBF2"/>
        </a:accent5>
        <a:accent6>
          <a:srgbClr val="C2CFDB"/>
        </a:accent6>
        <a:hlink>
          <a:srgbClr val="0000CC"/>
        </a:hlink>
        <a:folHlink>
          <a:srgbClr val="8668E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ชุดรูปแบบของ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ชุดรูปแบบของ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rtain Call">
  <a:themeElements>
    <a:clrScheme name="Curtain Call 1">
      <a:dk1>
        <a:srgbClr val="602000"/>
      </a:dk1>
      <a:lt1>
        <a:srgbClr val="FFFFFF"/>
      </a:lt1>
      <a:dk2>
        <a:srgbClr val="800000"/>
      </a:dk2>
      <a:lt2>
        <a:srgbClr val="FFFFCC"/>
      </a:lt2>
      <a:accent1>
        <a:srgbClr val="FF3300"/>
      </a:accent1>
      <a:accent2>
        <a:srgbClr val="000000"/>
      </a:accent2>
      <a:accent3>
        <a:srgbClr val="C0AAAA"/>
      </a:accent3>
      <a:accent4>
        <a:srgbClr val="DADADA"/>
      </a:accent4>
      <a:accent5>
        <a:srgbClr val="FFADAA"/>
      </a:accent5>
      <a:accent6>
        <a:srgbClr val="000000"/>
      </a:accent6>
      <a:hlink>
        <a:srgbClr val="EBF25A"/>
      </a:hlink>
      <a:folHlink>
        <a:srgbClr val="F2AA68"/>
      </a:folHlink>
    </a:clrScheme>
    <a:fontScheme name="Curtain Call">
      <a:majorFont>
        <a:latin typeface="Tahoma"/>
        <a:ea typeface=""/>
        <a:cs typeface="Angsana New"/>
      </a:majorFont>
      <a:minorFont>
        <a:latin typeface="Tahoma"/>
        <a:ea typeface=""/>
        <a:cs typeface="Angsana New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th-TH" sz="4800" b="0" i="0" u="none" strike="noStrike" cap="none" normalizeH="0" baseline="0" smtClean="0">
            <a:ln>
              <a:noFill/>
            </a:ln>
            <a:solidFill>
              <a:srgbClr val="000099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raditional Arabic" pitchFamily="18" charset="-7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th-TH" sz="4800" b="0" i="0" u="none" strike="noStrike" cap="none" normalizeH="0" baseline="0" smtClean="0">
            <a:ln>
              <a:noFill/>
            </a:ln>
            <a:solidFill>
              <a:srgbClr val="000099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raditional Arabic" pitchFamily="18" charset="-78"/>
          </a:defRPr>
        </a:defPPr>
      </a:lstStyle>
    </a:lnDef>
  </a:objectDefaults>
  <a:extraClrSchemeLst>
    <a:extraClrScheme>
      <a:clrScheme name="Curtain Call 1">
        <a:dk1>
          <a:srgbClr val="602000"/>
        </a:dk1>
        <a:lt1>
          <a:srgbClr val="FFFFFF"/>
        </a:lt1>
        <a:dk2>
          <a:srgbClr val="800000"/>
        </a:dk2>
        <a:lt2>
          <a:srgbClr val="FFFFCC"/>
        </a:lt2>
        <a:accent1>
          <a:srgbClr val="FF3300"/>
        </a:accent1>
        <a:accent2>
          <a:srgbClr val="000000"/>
        </a:accent2>
        <a:accent3>
          <a:srgbClr val="C0AAAA"/>
        </a:accent3>
        <a:accent4>
          <a:srgbClr val="DADADA"/>
        </a:accent4>
        <a:accent5>
          <a:srgbClr val="FFADAA"/>
        </a:accent5>
        <a:accent6>
          <a:srgbClr val="000000"/>
        </a:accent6>
        <a:hlink>
          <a:srgbClr val="EBF25A"/>
        </a:hlink>
        <a:folHlink>
          <a:srgbClr val="F2AA6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2">
        <a:dk1>
          <a:srgbClr val="000066"/>
        </a:dk1>
        <a:lt1>
          <a:srgbClr val="FFFFFF"/>
        </a:lt1>
        <a:dk2>
          <a:srgbClr val="000099"/>
        </a:dk2>
        <a:lt2>
          <a:srgbClr val="D8F6F8"/>
        </a:lt2>
        <a:accent1>
          <a:srgbClr val="0099FF"/>
        </a:accent1>
        <a:accent2>
          <a:srgbClr val="00003A"/>
        </a:accent2>
        <a:accent3>
          <a:srgbClr val="AAAACA"/>
        </a:accent3>
        <a:accent4>
          <a:srgbClr val="DADADA"/>
        </a:accent4>
        <a:accent5>
          <a:srgbClr val="AACAFF"/>
        </a:accent5>
        <a:accent6>
          <a:srgbClr val="000034"/>
        </a:accent6>
        <a:hlink>
          <a:srgbClr val="DDD925"/>
        </a:hlink>
        <a:folHlink>
          <a:srgbClr val="72C67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3">
        <a:dk1>
          <a:srgbClr val="4C3D57"/>
        </a:dk1>
        <a:lt1>
          <a:srgbClr val="FFFFFF"/>
        </a:lt1>
        <a:dk2>
          <a:srgbClr val="660066"/>
        </a:dk2>
        <a:lt2>
          <a:srgbClr val="FDFBE3"/>
        </a:lt2>
        <a:accent1>
          <a:srgbClr val="976C9E"/>
        </a:accent1>
        <a:accent2>
          <a:srgbClr val="1E1822"/>
        </a:accent2>
        <a:accent3>
          <a:srgbClr val="B8AAB8"/>
        </a:accent3>
        <a:accent4>
          <a:srgbClr val="DADADA"/>
        </a:accent4>
        <a:accent5>
          <a:srgbClr val="C9BACC"/>
        </a:accent5>
        <a:accent6>
          <a:srgbClr val="1A151E"/>
        </a:accent6>
        <a:hlink>
          <a:srgbClr val="D8C460"/>
        </a:hlink>
        <a:folHlink>
          <a:srgbClr val="C3C2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4">
        <a:dk1>
          <a:srgbClr val="334D3F"/>
        </a:dk1>
        <a:lt1>
          <a:srgbClr val="FFFFFF"/>
        </a:lt1>
        <a:dk2>
          <a:srgbClr val="008000"/>
        </a:dk2>
        <a:lt2>
          <a:srgbClr val="D3F1DB"/>
        </a:lt2>
        <a:accent1>
          <a:srgbClr val="4A6D84"/>
        </a:accent1>
        <a:accent2>
          <a:srgbClr val="213329"/>
        </a:accent2>
        <a:accent3>
          <a:srgbClr val="AAC0AA"/>
        </a:accent3>
        <a:accent4>
          <a:srgbClr val="DADADA"/>
        </a:accent4>
        <a:accent5>
          <a:srgbClr val="B1BAC2"/>
        </a:accent5>
        <a:accent6>
          <a:srgbClr val="1D2D24"/>
        </a:accent6>
        <a:hlink>
          <a:srgbClr val="F0B100"/>
        </a:hlink>
        <a:folHlink>
          <a:srgbClr val="C3710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5">
        <a:dk1>
          <a:srgbClr val="566858"/>
        </a:dk1>
        <a:lt1>
          <a:srgbClr val="FFFFFF"/>
        </a:lt1>
        <a:dk2>
          <a:srgbClr val="6D8771"/>
        </a:dk2>
        <a:lt2>
          <a:srgbClr val="ECECB2"/>
        </a:lt2>
        <a:accent1>
          <a:srgbClr val="76A571"/>
        </a:accent1>
        <a:accent2>
          <a:srgbClr val="465648"/>
        </a:accent2>
        <a:accent3>
          <a:srgbClr val="BAC3BB"/>
        </a:accent3>
        <a:accent4>
          <a:srgbClr val="DADADA"/>
        </a:accent4>
        <a:accent5>
          <a:srgbClr val="BDCFBB"/>
        </a:accent5>
        <a:accent6>
          <a:srgbClr val="3F4D40"/>
        </a:accent6>
        <a:hlink>
          <a:srgbClr val="FFDC0B"/>
        </a:hlink>
        <a:folHlink>
          <a:srgbClr val="FC991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6">
        <a:dk1>
          <a:srgbClr val="0A6866"/>
        </a:dk1>
        <a:lt1>
          <a:srgbClr val="FFFFFF"/>
        </a:lt1>
        <a:dk2>
          <a:srgbClr val="0D8784"/>
        </a:dk2>
        <a:lt2>
          <a:srgbClr val="B8DEC6"/>
        </a:lt2>
        <a:accent1>
          <a:srgbClr val="3C7652"/>
        </a:accent1>
        <a:accent2>
          <a:srgbClr val="005250"/>
        </a:accent2>
        <a:accent3>
          <a:srgbClr val="AAC3C2"/>
        </a:accent3>
        <a:accent4>
          <a:srgbClr val="DADADA"/>
        </a:accent4>
        <a:accent5>
          <a:srgbClr val="AFBDB3"/>
        </a:accent5>
        <a:accent6>
          <a:srgbClr val="004948"/>
        </a:accent6>
        <a:hlink>
          <a:srgbClr val="00E0A5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7">
        <a:dk1>
          <a:srgbClr val="50688C"/>
        </a:dk1>
        <a:lt1>
          <a:srgbClr val="FFFFFF"/>
        </a:lt1>
        <a:dk2>
          <a:srgbClr val="6E87AC"/>
        </a:dk2>
        <a:lt2>
          <a:srgbClr val="FFFFFF"/>
        </a:lt2>
        <a:accent1>
          <a:srgbClr val="376EA5"/>
        </a:accent1>
        <a:accent2>
          <a:srgbClr val="445876"/>
        </a:accent2>
        <a:accent3>
          <a:srgbClr val="BAC3D2"/>
        </a:accent3>
        <a:accent4>
          <a:srgbClr val="DADADA"/>
        </a:accent4>
        <a:accent5>
          <a:srgbClr val="AEBACF"/>
        </a:accent5>
        <a:accent6>
          <a:srgbClr val="3D4F6A"/>
        </a:accent6>
        <a:hlink>
          <a:srgbClr val="66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8">
        <a:dk1>
          <a:srgbClr val="000000"/>
        </a:dk1>
        <a:lt1>
          <a:srgbClr val="DDDCC5"/>
        </a:lt1>
        <a:dk2>
          <a:srgbClr val="000000"/>
        </a:dk2>
        <a:lt2>
          <a:srgbClr val="C9C6A5"/>
        </a:lt2>
        <a:accent1>
          <a:srgbClr val="C0C0C0"/>
        </a:accent1>
        <a:accent2>
          <a:srgbClr val="B0AC90"/>
        </a:accent2>
        <a:accent3>
          <a:srgbClr val="EBEBDF"/>
        </a:accent3>
        <a:accent4>
          <a:srgbClr val="000000"/>
        </a:accent4>
        <a:accent5>
          <a:srgbClr val="DCDCDC"/>
        </a:accent5>
        <a:accent6>
          <a:srgbClr val="9F9B82"/>
        </a:accent6>
        <a:hlink>
          <a:srgbClr val="666699"/>
        </a:hlink>
        <a:folHlink>
          <a:srgbClr val="905C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rtain Call 9">
        <a:dk1>
          <a:srgbClr val="000000"/>
        </a:dk1>
        <a:lt1>
          <a:srgbClr val="FFFFFF"/>
        </a:lt1>
        <a:dk2>
          <a:srgbClr val="000099"/>
        </a:dk2>
        <a:lt2>
          <a:srgbClr val="DDDDDD"/>
        </a:lt2>
        <a:accent1>
          <a:srgbClr val="C6D4D4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DFE6E6"/>
        </a:accent5>
        <a:accent6>
          <a:srgbClr val="AEAEAE"/>
        </a:accent6>
        <a:hlink>
          <a:srgbClr val="6600FF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Glass Layers">
  <a:themeElements>
    <a:clrScheme name="Glass Layers 4">
      <a:dk1>
        <a:srgbClr val="006600"/>
      </a:dk1>
      <a:lt1>
        <a:srgbClr val="FFFFFF"/>
      </a:lt1>
      <a:dk2>
        <a:srgbClr val="008000"/>
      </a:dk2>
      <a:lt2>
        <a:srgbClr val="FFFFB7"/>
      </a:lt2>
      <a:accent1>
        <a:srgbClr val="99CC00"/>
      </a:accent1>
      <a:accent2>
        <a:srgbClr val="00CC00"/>
      </a:accent2>
      <a:accent3>
        <a:srgbClr val="AAC0AA"/>
      </a:accent3>
      <a:accent4>
        <a:srgbClr val="DADADA"/>
      </a:accent4>
      <a:accent5>
        <a:srgbClr val="CAE2AA"/>
      </a:accent5>
      <a:accent6>
        <a:srgbClr val="00B900"/>
      </a:accent6>
      <a:hlink>
        <a:srgbClr val="99FF66"/>
      </a:hlink>
      <a:folHlink>
        <a:srgbClr val="FFFF66"/>
      </a:folHlink>
    </a:clrScheme>
    <a:fontScheme name="Glass Layers">
      <a:majorFont>
        <a:latin typeface="Arial Black"/>
        <a:ea typeface=""/>
        <a:cs typeface="Angsana New"/>
      </a:majorFont>
      <a:minorFont>
        <a:latin typeface="Arial"/>
        <a:ea typeface=""/>
        <a:cs typeface="Angsana New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th-TH" sz="4800" b="0" i="0" u="none" strike="noStrike" cap="none" normalizeH="0" baseline="0" smtClean="0">
            <a:ln>
              <a:noFill/>
            </a:ln>
            <a:solidFill>
              <a:srgbClr val="000099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raditional Arabic" pitchFamily="18" charset="-7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th-TH" sz="4800" b="0" i="0" u="none" strike="noStrike" cap="none" normalizeH="0" baseline="0" smtClean="0">
            <a:ln>
              <a:noFill/>
            </a:ln>
            <a:solidFill>
              <a:srgbClr val="000099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raditional Arabic" pitchFamily="18" charset="-78"/>
          </a:defRPr>
        </a:defPPr>
      </a:lstStyle>
    </a:lnDef>
  </a:objectDefaults>
  <a:extraClrSchemeLst>
    <a:extraClrScheme>
      <a:clrScheme name="Glass Layers 1">
        <a:dk1>
          <a:srgbClr val="FF9900"/>
        </a:dk1>
        <a:lt1>
          <a:srgbClr val="FFFFFF"/>
        </a:lt1>
        <a:dk2>
          <a:srgbClr val="FFCC66"/>
        </a:dk2>
        <a:lt2>
          <a:srgbClr val="CC6600"/>
        </a:lt2>
        <a:accent1>
          <a:srgbClr val="F05000"/>
        </a:accent1>
        <a:accent2>
          <a:srgbClr val="B28300"/>
        </a:accent2>
        <a:accent3>
          <a:srgbClr val="FFE2B8"/>
        </a:accent3>
        <a:accent4>
          <a:srgbClr val="DADADA"/>
        </a:accent4>
        <a:accent5>
          <a:srgbClr val="F6B3AA"/>
        </a:accent5>
        <a:accent6>
          <a:srgbClr val="A17600"/>
        </a:accent6>
        <a:hlink>
          <a:srgbClr val="99CC00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2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3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DDFFB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4">
        <a:dk1>
          <a:srgbClr val="006600"/>
        </a:dk1>
        <a:lt1>
          <a:srgbClr val="FFFFFF"/>
        </a:lt1>
        <a:dk2>
          <a:srgbClr val="008000"/>
        </a:dk2>
        <a:lt2>
          <a:srgbClr val="FFFFB7"/>
        </a:lt2>
        <a:accent1>
          <a:srgbClr val="99CC00"/>
        </a:accent1>
        <a:accent2>
          <a:srgbClr val="00CC00"/>
        </a:accent2>
        <a:accent3>
          <a:srgbClr val="AAC0AA"/>
        </a:accent3>
        <a:accent4>
          <a:srgbClr val="DADADA"/>
        </a:accent4>
        <a:accent5>
          <a:srgbClr val="CAE2AA"/>
        </a:accent5>
        <a:accent6>
          <a:srgbClr val="00B900"/>
        </a:accent6>
        <a:hlink>
          <a:srgbClr val="99FF66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5">
        <a:dk1>
          <a:srgbClr val="000000"/>
        </a:dk1>
        <a:lt1>
          <a:srgbClr val="CCECFF"/>
        </a:lt1>
        <a:dk2>
          <a:srgbClr val="000000"/>
        </a:dk2>
        <a:lt2>
          <a:srgbClr val="D6EDEE"/>
        </a:lt2>
        <a:accent1>
          <a:srgbClr val="E8F0F4"/>
        </a:accent1>
        <a:accent2>
          <a:srgbClr val="8EAAFA"/>
        </a:accent2>
        <a:accent3>
          <a:srgbClr val="E2F4FF"/>
        </a:accent3>
        <a:accent4>
          <a:srgbClr val="000000"/>
        </a:accent4>
        <a:accent5>
          <a:srgbClr val="F2F6F8"/>
        </a:accent5>
        <a:accent6>
          <a:srgbClr val="809AE3"/>
        </a:accent6>
        <a:hlink>
          <a:srgbClr val="0066FF"/>
        </a:hlink>
        <a:folHlink>
          <a:srgbClr val="9947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ass Layers 6">
        <a:dk1>
          <a:srgbClr val="48486A"/>
        </a:dk1>
        <a:lt1>
          <a:srgbClr val="FFFFFF"/>
        </a:lt1>
        <a:dk2>
          <a:srgbClr val="000099"/>
        </a:dk2>
        <a:lt2>
          <a:srgbClr val="F8F8F8"/>
        </a:lt2>
        <a:accent1>
          <a:srgbClr val="6699FF"/>
        </a:accent1>
        <a:accent2>
          <a:srgbClr val="0000FF"/>
        </a:accent2>
        <a:accent3>
          <a:srgbClr val="AAAACA"/>
        </a:accent3>
        <a:accent4>
          <a:srgbClr val="DADADA"/>
        </a:accent4>
        <a:accent5>
          <a:srgbClr val="B8CAFF"/>
        </a:accent5>
        <a:accent6>
          <a:srgbClr val="0000E7"/>
        </a:accent6>
        <a:hlink>
          <a:srgbClr val="3DCC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7">
        <a:dk1>
          <a:srgbClr val="573F8B"/>
        </a:dk1>
        <a:lt1>
          <a:srgbClr val="FFFFFF"/>
        </a:lt1>
        <a:dk2>
          <a:srgbClr val="666699"/>
        </a:dk2>
        <a:lt2>
          <a:srgbClr val="D9D9FF"/>
        </a:lt2>
        <a:accent1>
          <a:srgbClr val="CC99FF"/>
        </a:accent1>
        <a:accent2>
          <a:srgbClr val="9933FF"/>
        </a:accent2>
        <a:accent3>
          <a:srgbClr val="B8B8CA"/>
        </a:accent3>
        <a:accent4>
          <a:srgbClr val="DADADA"/>
        </a:accent4>
        <a:accent5>
          <a:srgbClr val="E2CAFF"/>
        </a:accent5>
        <a:accent6>
          <a:srgbClr val="8A2DE7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8">
        <a:dk1>
          <a:srgbClr val="000000"/>
        </a:dk1>
        <a:lt1>
          <a:srgbClr val="EAEAEA"/>
        </a:lt1>
        <a:dk2>
          <a:srgbClr val="000000"/>
        </a:dk2>
        <a:lt2>
          <a:srgbClr val="C1C2CB"/>
        </a:lt2>
        <a:accent1>
          <a:srgbClr val="F1F1F7"/>
        </a:accent1>
        <a:accent2>
          <a:srgbClr val="8C8CB4"/>
        </a:accent2>
        <a:accent3>
          <a:srgbClr val="F3F3F3"/>
        </a:accent3>
        <a:accent4>
          <a:srgbClr val="000000"/>
        </a:accent4>
        <a:accent5>
          <a:srgbClr val="F7F7FA"/>
        </a:accent5>
        <a:accent6>
          <a:srgbClr val="7E7EA3"/>
        </a:accent6>
        <a:hlink>
          <a:srgbClr val="A3FFFF"/>
        </a:hlink>
        <a:folHlink>
          <a:srgbClr val="9E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Maple">
  <a:themeElements>
    <a:clrScheme name="Maple 1">
      <a:dk1>
        <a:srgbClr val="BB5F03"/>
      </a:dk1>
      <a:lt1>
        <a:srgbClr val="FFFFFF"/>
      </a:lt1>
      <a:dk2>
        <a:srgbClr val="993300"/>
      </a:dk2>
      <a:lt2>
        <a:srgbClr val="FEEC94"/>
      </a:lt2>
      <a:accent1>
        <a:srgbClr val="FF9900"/>
      </a:accent1>
      <a:accent2>
        <a:srgbClr val="B76A03"/>
      </a:accent2>
      <a:accent3>
        <a:srgbClr val="CAADAA"/>
      </a:accent3>
      <a:accent4>
        <a:srgbClr val="DADADA"/>
      </a:accent4>
      <a:accent5>
        <a:srgbClr val="FFCAAA"/>
      </a:accent5>
      <a:accent6>
        <a:srgbClr val="A65F02"/>
      </a:accent6>
      <a:hlink>
        <a:srgbClr val="FFFFCC"/>
      </a:hlink>
      <a:folHlink>
        <a:srgbClr val="CCCC00"/>
      </a:folHlink>
    </a:clrScheme>
    <a:fontScheme name="Maple">
      <a:majorFont>
        <a:latin typeface="Times New Roman"/>
        <a:ea typeface=""/>
        <a:cs typeface="Angsana New"/>
      </a:majorFont>
      <a:minorFont>
        <a:latin typeface="Times New Roman"/>
        <a:ea typeface=""/>
        <a:cs typeface="Angsana New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th-TH" sz="4800" b="0" i="0" u="none" strike="noStrike" cap="none" normalizeH="0" baseline="0" smtClean="0">
            <a:ln>
              <a:noFill/>
            </a:ln>
            <a:solidFill>
              <a:srgbClr val="000099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raditional Arabic" pitchFamily="18" charset="-7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th-TH" sz="4800" b="0" i="0" u="none" strike="noStrike" cap="none" normalizeH="0" baseline="0" smtClean="0">
            <a:ln>
              <a:noFill/>
            </a:ln>
            <a:solidFill>
              <a:srgbClr val="000099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raditional Arabic" pitchFamily="18" charset="-78"/>
          </a:defRPr>
        </a:defPPr>
      </a:lstStyle>
    </a:lnDef>
  </a:objectDefaults>
  <a:extraClrSchemeLst>
    <a:extraClrScheme>
      <a:clrScheme name="Maple 1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2">
        <a:dk1>
          <a:srgbClr val="EA9306"/>
        </a:dk1>
        <a:lt1>
          <a:srgbClr val="FFFFFF"/>
        </a:lt1>
        <a:dk2>
          <a:srgbClr val="FAC120"/>
        </a:dk2>
        <a:lt2>
          <a:srgbClr val="FFFDD1"/>
        </a:lt2>
        <a:accent1>
          <a:srgbClr val="CC6600"/>
        </a:accent1>
        <a:accent2>
          <a:srgbClr val="FF9933"/>
        </a:accent2>
        <a:accent3>
          <a:srgbClr val="FCDDAB"/>
        </a:accent3>
        <a:accent4>
          <a:srgbClr val="DADADA"/>
        </a:accent4>
        <a:accent5>
          <a:srgbClr val="E2B8AA"/>
        </a:accent5>
        <a:accent6>
          <a:srgbClr val="E78A2D"/>
        </a:accent6>
        <a:hlink>
          <a:srgbClr val="A50021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3">
        <a:dk1>
          <a:srgbClr val="000000"/>
        </a:dk1>
        <a:lt1>
          <a:srgbClr val="FFFFCC"/>
        </a:lt1>
        <a:dk2>
          <a:srgbClr val="A26D18"/>
        </a:dk2>
        <a:lt2>
          <a:srgbClr val="F9D793"/>
        </a:lt2>
        <a:accent1>
          <a:srgbClr val="FFD05B"/>
        </a:accent1>
        <a:accent2>
          <a:srgbClr val="FEE1A8"/>
        </a:accent2>
        <a:accent3>
          <a:srgbClr val="FFFFE2"/>
        </a:accent3>
        <a:accent4>
          <a:srgbClr val="000000"/>
        </a:accent4>
        <a:accent5>
          <a:srgbClr val="FFE4B5"/>
        </a:accent5>
        <a:accent6>
          <a:srgbClr val="E6CC98"/>
        </a:accent6>
        <a:hlink>
          <a:srgbClr val="FF0000"/>
        </a:hlink>
        <a:folHlink>
          <a:srgbClr val="CC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ple 4">
        <a:dk1>
          <a:srgbClr val="008000"/>
        </a:dk1>
        <a:lt1>
          <a:srgbClr val="FFFFFF"/>
        </a:lt1>
        <a:dk2>
          <a:srgbClr val="005800"/>
        </a:dk2>
        <a:lt2>
          <a:srgbClr val="FFFFCC"/>
        </a:lt2>
        <a:accent1>
          <a:srgbClr val="00CC99"/>
        </a:accent1>
        <a:accent2>
          <a:srgbClr val="007825"/>
        </a:accent2>
        <a:accent3>
          <a:srgbClr val="AAB4AA"/>
        </a:accent3>
        <a:accent4>
          <a:srgbClr val="DADADA"/>
        </a:accent4>
        <a:accent5>
          <a:srgbClr val="AAE2CA"/>
        </a:accent5>
        <a:accent6>
          <a:srgbClr val="006C20"/>
        </a:accent6>
        <a:hlink>
          <a:srgbClr val="9966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5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CC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6">
        <a:dk1>
          <a:srgbClr val="006699"/>
        </a:dk1>
        <a:lt1>
          <a:srgbClr val="FFFFFF"/>
        </a:lt1>
        <a:dk2>
          <a:srgbClr val="006666"/>
        </a:dk2>
        <a:lt2>
          <a:srgbClr val="CCECFF"/>
        </a:lt2>
        <a:accent1>
          <a:srgbClr val="00CCFF"/>
        </a:accent1>
        <a:accent2>
          <a:srgbClr val="017A83"/>
        </a:accent2>
        <a:accent3>
          <a:srgbClr val="AAB8B8"/>
        </a:accent3>
        <a:accent4>
          <a:srgbClr val="DADADA"/>
        </a:accent4>
        <a:accent5>
          <a:srgbClr val="AAE2FF"/>
        </a:accent5>
        <a:accent6>
          <a:srgbClr val="016E76"/>
        </a:accent6>
        <a:hlink>
          <a:srgbClr val="FFFFCC"/>
        </a:hlink>
        <a:folHlink>
          <a:srgbClr val="99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7">
        <a:dk1>
          <a:srgbClr val="80ACC4"/>
        </a:dk1>
        <a:lt1>
          <a:srgbClr val="FFFFFF"/>
        </a:lt1>
        <a:dk2>
          <a:srgbClr val="B3D1DF"/>
        </a:dk2>
        <a:lt2>
          <a:srgbClr val="FFFFFF"/>
        </a:lt2>
        <a:accent1>
          <a:srgbClr val="5089A8"/>
        </a:accent1>
        <a:accent2>
          <a:srgbClr val="BBC6DB"/>
        </a:accent2>
        <a:accent3>
          <a:srgbClr val="D6E5EC"/>
        </a:accent3>
        <a:accent4>
          <a:srgbClr val="DADADA"/>
        </a:accent4>
        <a:accent5>
          <a:srgbClr val="B3C4D1"/>
        </a:accent5>
        <a:accent6>
          <a:srgbClr val="A9B3C6"/>
        </a:accent6>
        <a:hlink>
          <a:srgbClr val="0000FF"/>
        </a:hlink>
        <a:folHlink>
          <a:srgbClr val="00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8">
        <a:dk1>
          <a:srgbClr val="5700AE"/>
        </a:dk1>
        <a:lt1>
          <a:srgbClr val="FFFFFF"/>
        </a:lt1>
        <a:dk2>
          <a:srgbClr val="7301CB"/>
        </a:dk2>
        <a:lt2>
          <a:srgbClr val="C5C5FF"/>
        </a:lt2>
        <a:accent1>
          <a:srgbClr val="9999FF"/>
        </a:accent1>
        <a:accent2>
          <a:srgbClr val="7000E0"/>
        </a:accent2>
        <a:accent3>
          <a:srgbClr val="BCAAE2"/>
        </a:accent3>
        <a:accent4>
          <a:srgbClr val="DADADA"/>
        </a:accent4>
        <a:accent5>
          <a:srgbClr val="CACAFF"/>
        </a:accent5>
        <a:accent6>
          <a:srgbClr val="6500CB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9">
        <a:dk1>
          <a:srgbClr val="003366"/>
        </a:dk1>
        <a:lt1>
          <a:srgbClr val="FFFFFF"/>
        </a:lt1>
        <a:dk2>
          <a:srgbClr val="003366"/>
        </a:dk2>
        <a:lt2>
          <a:srgbClr val="CBD5DF"/>
        </a:lt2>
        <a:accent1>
          <a:srgbClr val="A9BEE9"/>
        </a:accent1>
        <a:accent2>
          <a:srgbClr val="D6E4F2"/>
        </a:accent2>
        <a:accent3>
          <a:srgbClr val="FFFFFF"/>
        </a:accent3>
        <a:accent4>
          <a:srgbClr val="002A56"/>
        </a:accent4>
        <a:accent5>
          <a:srgbClr val="D1DBF2"/>
        </a:accent5>
        <a:accent6>
          <a:srgbClr val="C2CFDB"/>
        </a:accent6>
        <a:hlink>
          <a:srgbClr val="0000CC"/>
        </a:hlink>
        <a:folHlink>
          <a:srgbClr val="8668E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Layers">
  <a:themeElements>
    <a:clrScheme name="Layers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Layers">
      <a:majorFont>
        <a:latin typeface="Times New Roman"/>
        <a:ea typeface=""/>
        <a:cs typeface="Angsana New"/>
      </a:majorFont>
      <a:minorFont>
        <a:latin typeface="Arial"/>
        <a:ea typeface=""/>
        <a:cs typeface="Angsana New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th-TH" sz="4800" b="0" i="0" u="none" strike="noStrike" cap="none" normalizeH="0" baseline="0" smtClean="0">
            <a:ln>
              <a:noFill/>
            </a:ln>
            <a:solidFill>
              <a:srgbClr val="000099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raditional Arabic" pitchFamily="18" charset="-7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th-TH" sz="4800" b="0" i="0" u="none" strike="noStrike" cap="none" normalizeH="0" baseline="0" smtClean="0">
            <a:ln>
              <a:noFill/>
            </a:ln>
            <a:solidFill>
              <a:srgbClr val="000099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raditional Arabic" pitchFamily="18" charset="-78"/>
          </a:defRPr>
        </a:defPPr>
      </a:lstStyle>
    </a:lnDef>
  </a:objectDefaults>
  <a:extraClrSchemeLst>
    <a:extraClrScheme>
      <a:clrScheme name="Layers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Mountain Top">
  <a:themeElements>
    <a:clrScheme name="1_Mountain Top 5">
      <a:dk1>
        <a:srgbClr val="463416"/>
      </a:dk1>
      <a:lt1>
        <a:srgbClr val="FFFFFF"/>
      </a:lt1>
      <a:dk2>
        <a:srgbClr val="003399"/>
      </a:dk2>
      <a:lt2>
        <a:srgbClr val="E3E3FF"/>
      </a:lt2>
      <a:accent1>
        <a:srgbClr val="3399FF"/>
      </a:accent1>
      <a:accent2>
        <a:srgbClr val="33CCCC"/>
      </a:accent2>
      <a:accent3>
        <a:srgbClr val="AAADCA"/>
      </a:accent3>
      <a:accent4>
        <a:srgbClr val="DADADA"/>
      </a:accent4>
      <a:accent5>
        <a:srgbClr val="ADCAFF"/>
      </a:accent5>
      <a:accent6>
        <a:srgbClr val="2DB9B9"/>
      </a:accent6>
      <a:hlink>
        <a:srgbClr val="00FFCC"/>
      </a:hlink>
      <a:folHlink>
        <a:srgbClr val="808000"/>
      </a:folHlink>
    </a:clrScheme>
    <a:fontScheme name="1_Mountain Top">
      <a:majorFont>
        <a:latin typeface="Arial"/>
        <a:ea typeface=""/>
        <a:cs typeface="Angsana New"/>
      </a:majorFont>
      <a:minorFont>
        <a:latin typeface="Arial"/>
        <a:ea typeface=""/>
        <a:cs typeface="Angsana New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th-TH" sz="4800" b="0" i="0" u="none" strike="noStrike" cap="none" normalizeH="0" baseline="0" smtClean="0">
            <a:ln>
              <a:noFill/>
            </a:ln>
            <a:solidFill>
              <a:srgbClr val="000099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raditional Arabic" pitchFamily="18" charset="-7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th-TH" sz="4800" b="0" i="0" u="none" strike="noStrike" cap="none" normalizeH="0" baseline="0" smtClean="0">
            <a:ln>
              <a:noFill/>
            </a:ln>
            <a:solidFill>
              <a:srgbClr val="000099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raditional Arabic" pitchFamily="18" charset="-78"/>
          </a:defRPr>
        </a:defPPr>
      </a:lstStyle>
    </a:lnDef>
  </a:objectDefaults>
  <a:extraClrSchemeLst>
    <a:extraClrScheme>
      <a:clrScheme name="1_Mountain Top 1">
        <a:dk1>
          <a:srgbClr val="4C3A1C"/>
        </a:dk1>
        <a:lt1>
          <a:srgbClr val="FFFFFF"/>
        </a:lt1>
        <a:dk2>
          <a:srgbClr val="993300"/>
        </a:dk2>
        <a:lt2>
          <a:srgbClr val="CCAA00"/>
        </a:lt2>
        <a:accent1>
          <a:srgbClr val="FF3300"/>
        </a:accent1>
        <a:accent2>
          <a:srgbClr val="9E6600"/>
        </a:accent2>
        <a:accent3>
          <a:srgbClr val="CAADAA"/>
        </a:accent3>
        <a:accent4>
          <a:srgbClr val="DADADA"/>
        </a:accent4>
        <a:accent5>
          <a:srgbClr val="FFADAA"/>
        </a:accent5>
        <a:accent6>
          <a:srgbClr val="8F5C00"/>
        </a:accent6>
        <a:hlink>
          <a:srgbClr val="FFCC00"/>
        </a:hlink>
        <a:folHlink>
          <a:srgbClr val="F7DC9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ountain Top 2">
        <a:dk1>
          <a:srgbClr val="3D0058"/>
        </a:dk1>
        <a:lt1>
          <a:srgbClr val="FFFFFF"/>
        </a:lt1>
        <a:dk2>
          <a:srgbClr val="9188B0"/>
        </a:dk2>
        <a:lt2>
          <a:srgbClr val="DDE0DC"/>
        </a:lt2>
        <a:accent1>
          <a:srgbClr val="FFCC00"/>
        </a:accent1>
        <a:accent2>
          <a:srgbClr val="4C3D78"/>
        </a:accent2>
        <a:accent3>
          <a:srgbClr val="C7C3D4"/>
        </a:accent3>
        <a:accent4>
          <a:srgbClr val="DADADA"/>
        </a:accent4>
        <a:accent5>
          <a:srgbClr val="FFE2AA"/>
        </a:accent5>
        <a:accent6>
          <a:srgbClr val="44366C"/>
        </a:accent6>
        <a:hlink>
          <a:srgbClr val="743D78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ountain Top 3">
        <a:dk1>
          <a:srgbClr val="10104C"/>
        </a:dk1>
        <a:lt1>
          <a:srgbClr val="FFFFFF"/>
        </a:lt1>
        <a:dk2>
          <a:srgbClr val="003366"/>
        </a:dk2>
        <a:lt2>
          <a:srgbClr val="C6CCD4"/>
        </a:lt2>
        <a:accent1>
          <a:srgbClr val="33CCFF"/>
        </a:accent1>
        <a:accent2>
          <a:srgbClr val="5B5B8D"/>
        </a:accent2>
        <a:accent3>
          <a:srgbClr val="AAADB8"/>
        </a:accent3>
        <a:accent4>
          <a:srgbClr val="DADADA"/>
        </a:accent4>
        <a:accent5>
          <a:srgbClr val="ADE2FF"/>
        </a:accent5>
        <a:accent6>
          <a:srgbClr val="52527F"/>
        </a:accent6>
        <a:hlink>
          <a:srgbClr val="4529AB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ountain Top 4">
        <a:dk1>
          <a:srgbClr val="B0C8CA"/>
        </a:dk1>
        <a:lt1>
          <a:srgbClr val="FFFFFF"/>
        </a:lt1>
        <a:dk2>
          <a:srgbClr val="000099"/>
        </a:dk2>
        <a:lt2>
          <a:srgbClr val="FFFFFF"/>
        </a:lt2>
        <a:accent1>
          <a:srgbClr val="89C4FF"/>
        </a:accent1>
        <a:accent2>
          <a:srgbClr val="00008C"/>
        </a:accent2>
        <a:accent3>
          <a:srgbClr val="AAAACA"/>
        </a:accent3>
        <a:accent4>
          <a:srgbClr val="DADADA"/>
        </a:accent4>
        <a:accent5>
          <a:srgbClr val="C4DEFF"/>
        </a:accent5>
        <a:accent6>
          <a:srgbClr val="00007E"/>
        </a:accent6>
        <a:hlink>
          <a:srgbClr val="6666FF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ountain Top 5">
        <a:dk1>
          <a:srgbClr val="463416"/>
        </a:dk1>
        <a:lt1>
          <a:srgbClr val="FFFFFF"/>
        </a:lt1>
        <a:dk2>
          <a:srgbClr val="003399"/>
        </a:dk2>
        <a:lt2>
          <a:srgbClr val="E3E3FF"/>
        </a:lt2>
        <a:accent1>
          <a:srgbClr val="3399FF"/>
        </a:accent1>
        <a:accent2>
          <a:srgbClr val="33CCCC"/>
        </a:accent2>
        <a:accent3>
          <a:srgbClr val="AAADCA"/>
        </a:accent3>
        <a:accent4>
          <a:srgbClr val="DADADA"/>
        </a:accent4>
        <a:accent5>
          <a:srgbClr val="ADCAFF"/>
        </a:accent5>
        <a:accent6>
          <a:srgbClr val="2DB9B9"/>
        </a:accent6>
        <a:hlink>
          <a:srgbClr val="00FFCC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ountain Top 6">
        <a:dk1>
          <a:srgbClr val="809296"/>
        </a:dk1>
        <a:lt1>
          <a:srgbClr val="FFFFFF"/>
        </a:lt1>
        <a:dk2>
          <a:srgbClr val="6699FF"/>
        </a:dk2>
        <a:lt2>
          <a:srgbClr val="B3EDFF"/>
        </a:lt2>
        <a:accent1>
          <a:srgbClr val="FF9933"/>
        </a:accent1>
        <a:accent2>
          <a:srgbClr val="FFAA99"/>
        </a:accent2>
        <a:accent3>
          <a:srgbClr val="B8CAFF"/>
        </a:accent3>
        <a:accent4>
          <a:srgbClr val="DADADA"/>
        </a:accent4>
        <a:accent5>
          <a:srgbClr val="FFCAAD"/>
        </a:accent5>
        <a:accent6>
          <a:srgbClr val="E79A8A"/>
        </a:accent6>
        <a:hlink>
          <a:srgbClr val="FFCFA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ountain Top 7">
        <a:dk1>
          <a:srgbClr val="006666"/>
        </a:dk1>
        <a:lt1>
          <a:srgbClr val="FFFFFF"/>
        </a:lt1>
        <a:dk2>
          <a:srgbClr val="85D1E3"/>
        </a:dk2>
        <a:lt2>
          <a:srgbClr val="CCFFFF"/>
        </a:lt2>
        <a:accent1>
          <a:srgbClr val="FFCC00"/>
        </a:accent1>
        <a:accent2>
          <a:srgbClr val="00CC99"/>
        </a:accent2>
        <a:accent3>
          <a:srgbClr val="C2E5EF"/>
        </a:accent3>
        <a:accent4>
          <a:srgbClr val="DADADA"/>
        </a:accent4>
        <a:accent5>
          <a:srgbClr val="FFE2AA"/>
        </a:accent5>
        <a:accent6>
          <a:srgbClr val="00B98A"/>
        </a:accent6>
        <a:hlink>
          <a:srgbClr val="0099FF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ountain Top 8">
        <a:dk1>
          <a:srgbClr val="404B3D"/>
        </a:dk1>
        <a:lt1>
          <a:srgbClr val="FFFFFF"/>
        </a:lt1>
        <a:dk2>
          <a:srgbClr val="A7A491"/>
        </a:dk2>
        <a:lt2>
          <a:srgbClr val="CCD0CA"/>
        </a:lt2>
        <a:accent1>
          <a:srgbClr val="33CCCC"/>
        </a:accent1>
        <a:accent2>
          <a:srgbClr val="004E4C"/>
        </a:accent2>
        <a:accent3>
          <a:srgbClr val="D0CFC7"/>
        </a:accent3>
        <a:accent4>
          <a:srgbClr val="DADADA"/>
        </a:accent4>
        <a:accent5>
          <a:srgbClr val="ADE2E2"/>
        </a:accent5>
        <a:accent6>
          <a:srgbClr val="004644"/>
        </a:accent6>
        <a:hlink>
          <a:srgbClr val="477781"/>
        </a:hlink>
        <a:folHlink>
          <a:srgbClr val="85CC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ountain Top 9">
        <a:dk1>
          <a:srgbClr val="000000"/>
        </a:dk1>
        <a:lt1>
          <a:srgbClr val="FFFFFF"/>
        </a:lt1>
        <a:dk2>
          <a:srgbClr val="FFFFAF"/>
        </a:dk2>
        <a:lt2>
          <a:srgbClr val="676597"/>
        </a:lt2>
        <a:accent1>
          <a:srgbClr val="66CCFF"/>
        </a:accent1>
        <a:accent2>
          <a:srgbClr val="CCEC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B9D6E7"/>
        </a:accent6>
        <a:hlink>
          <a:srgbClr val="6600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_Curtain Call">
  <a:themeElements>
    <a:clrScheme name="Curtain Call 1">
      <a:dk1>
        <a:srgbClr val="602000"/>
      </a:dk1>
      <a:lt1>
        <a:srgbClr val="FFFFFF"/>
      </a:lt1>
      <a:dk2>
        <a:srgbClr val="800000"/>
      </a:dk2>
      <a:lt2>
        <a:srgbClr val="FFFFCC"/>
      </a:lt2>
      <a:accent1>
        <a:srgbClr val="FF3300"/>
      </a:accent1>
      <a:accent2>
        <a:srgbClr val="000000"/>
      </a:accent2>
      <a:accent3>
        <a:srgbClr val="C0AAAA"/>
      </a:accent3>
      <a:accent4>
        <a:srgbClr val="DADADA"/>
      </a:accent4>
      <a:accent5>
        <a:srgbClr val="FFADAA"/>
      </a:accent5>
      <a:accent6>
        <a:srgbClr val="000000"/>
      </a:accent6>
      <a:hlink>
        <a:srgbClr val="EBF25A"/>
      </a:hlink>
      <a:folHlink>
        <a:srgbClr val="F2AA68"/>
      </a:folHlink>
    </a:clrScheme>
    <a:fontScheme name="Curtain Call">
      <a:majorFont>
        <a:latin typeface="Tahoma"/>
        <a:ea typeface=""/>
        <a:cs typeface="Angsana New"/>
      </a:majorFont>
      <a:minorFont>
        <a:latin typeface="Tahoma"/>
        <a:ea typeface=""/>
        <a:cs typeface="Angsana New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rtain Call 1">
        <a:dk1>
          <a:srgbClr val="602000"/>
        </a:dk1>
        <a:lt1>
          <a:srgbClr val="FFFFFF"/>
        </a:lt1>
        <a:dk2>
          <a:srgbClr val="800000"/>
        </a:dk2>
        <a:lt2>
          <a:srgbClr val="FFFFCC"/>
        </a:lt2>
        <a:accent1>
          <a:srgbClr val="FF3300"/>
        </a:accent1>
        <a:accent2>
          <a:srgbClr val="000000"/>
        </a:accent2>
        <a:accent3>
          <a:srgbClr val="C0AAAA"/>
        </a:accent3>
        <a:accent4>
          <a:srgbClr val="DADADA"/>
        </a:accent4>
        <a:accent5>
          <a:srgbClr val="FFADAA"/>
        </a:accent5>
        <a:accent6>
          <a:srgbClr val="000000"/>
        </a:accent6>
        <a:hlink>
          <a:srgbClr val="EBF25A"/>
        </a:hlink>
        <a:folHlink>
          <a:srgbClr val="F2AA6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2">
        <a:dk1>
          <a:srgbClr val="000066"/>
        </a:dk1>
        <a:lt1>
          <a:srgbClr val="FFFFFF"/>
        </a:lt1>
        <a:dk2>
          <a:srgbClr val="000099"/>
        </a:dk2>
        <a:lt2>
          <a:srgbClr val="D8F6F8"/>
        </a:lt2>
        <a:accent1>
          <a:srgbClr val="0099FF"/>
        </a:accent1>
        <a:accent2>
          <a:srgbClr val="00003A"/>
        </a:accent2>
        <a:accent3>
          <a:srgbClr val="AAAACA"/>
        </a:accent3>
        <a:accent4>
          <a:srgbClr val="DADADA"/>
        </a:accent4>
        <a:accent5>
          <a:srgbClr val="AACAFF"/>
        </a:accent5>
        <a:accent6>
          <a:srgbClr val="000034"/>
        </a:accent6>
        <a:hlink>
          <a:srgbClr val="DDD925"/>
        </a:hlink>
        <a:folHlink>
          <a:srgbClr val="72C67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3">
        <a:dk1>
          <a:srgbClr val="4C3D57"/>
        </a:dk1>
        <a:lt1>
          <a:srgbClr val="FFFFFF"/>
        </a:lt1>
        <a:dk2>
          <a:srgbClr val="660066"/>
        </a:dk2>
        <a:lt2>
          <a:srgbClr val="FDFBE3"/>
        </a:lt2>
        <a:accent1>
          <a:srgbClr val="976C9E"/>
        </a:accent1>
        <a:accent2>
          <a:srgbClr val="1E1822"/>
        </a:accent2>
        <a:accent3>
          <a:srgbClr val="B8AAB8"/>
        </a:accent3>
        <a:accent4>
          <a:srgbClr val="DADADA"/>
        </a:accent4>
        <a:accent5>
          <a:srgbClr val="C9BACC"/>
        </a:accent5>
        <a:accent6>
          <a:srgbClr val="1A151E"/>
        </a:accent6>
        <a:hlink>
          <a:srgbClr val="D8C460"/>
        </a:hlink>
        <a:folHlink>
          <a:srgbClr val="C3C2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4">
        <a:dk1>
          <a:srgbClr val="334D3F"/>
        </a:dk1>
        <a:lt1>
          <a:srgbClr val="FFFFFF"/>
        </a:lt1>
        <a:dk2>
          <a:srgbClr val="008000"/>
        </a:dk2>
        <a:lt2>
          <a:srgbClr val="D3F1DB"/>
        </a:lt2>
        <a:accent1>
          <a:srgbClr val="4A6D84"/>
        </a:accent1>
        <a:accent2>
          <a:srgbClr val="213329"/>
        </a:accent2>
        <a:accent3>
          <a:srgbClr val="AAC0AA"/>
        </a:accent3>
        <a:accent4>
          <a:srgbClr val="DADADA"/>
        </a:accent4>
        <a:accent5>
          <a:srgbClr val="B1BAC2"/>
        </a:accent5>
        <a:accent6>
          <a:srgbClr val="1D2D24"/>
        </a:accent6>
        <a:hlink>
          <a:srgbClr val="F0B100"/>
        </a:hlink>
        <a:folHlink>
          <a:srgbClr val="C3710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5">
        <a:dk1>
          <a:srgbClr val="566858"/>
        </a:dk1>
        <a:lt1>
          <a:srgbClr val="FFFFFF"/>
        </a:lt1>
        <a:dk2>
          <a:srgbClr val="6D8771"/>
        </a:dk2>
        <a:lt2>
          <a:srgbClr val="ECECB2"/>
        </a:lt2>
        <a:accent1>
          <a:srgbClr val="76A571"/>
        </a:accent1>
        <a:accent2>
          <a:srgbClr val="465648"/>
        </a:accent2>
        <a:accent3>
          <a:srgbClr val="BAC3BB"/>
        </a:accent3>
        <a:accent4>
          <a:srgbClr val="DADADA"/>
        </a:accent4>
        <a:accent5>
          <a:srgbClr val="BDCFBB"/>
        </a:accent5>
        <a:accent6>
          <a:srgbClr val="3F4D40"/>
        </a:accent6>
        <a:hlink>
          <a:srgbClr val="FFDC0B"/>
        </a:hlink>
        <a:folHlink>
          <a:srgbClr val="FC991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6">
        <a:dk1>
          <a:srgbClr val="0A6866"/>
        </a:dk1>
        <a:lt1>
          <a:srgbClr val="FFFFFF"/>
        </a:lt1>
        <a:dk2>
          <a:srgbClr val="0D8784"/>
        </a:dk2>
        <a:lt2>
          <a:srgbClr val="B8DEC6"/>
        </a:lt2>
        <a:accent1>
          <a:srgbClr val="3C7652"/>
        </a:accent1>
        <a:accent2>
          <a:srgbClr val="005250"/>
        </a:accent2>
        <a:accent3>
          <a:srgbClr val="AAC3C2"/>
        </a:accent3>
        <a:accent4>
          <a:srgbClr val="DADADA"/>
        </a:accent4>
        <a:accent5>
          <a:srgbClr val="AFBDB3"/>
        </a:accent5>
        <a:accent6>
          <a:srgbClr val="004948"/>
        </a:accent6>
        <a:hlink>
          <a:srgbClr val="00E0A5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7">
        <a:dk1>
          <a:srgbClr val="50688C"/>
        </a:dk1>
        <a:lt1>
          <a:srgbClr val="FFFFFF"/>
        </a:lt1>
        <a:dk2>
          <a:srgbClr val="6E87AC"/>
        </a:dk2>
        <a:lt2>
          <a:srgbClr val="FFFFFF"/>
        </a:lt2>
        <a:accent1>
          <a:srgbClr val="376EA5"/>
        </a:accent1>
        <a:accent2>
          <a:srgbClr val="445876"/>
        </a:accent2>
        <a:accent3>
          <a:srgbClr val="BAC3D2"/>
        </a:accent3>
        <a:accent4>
          <a:srgbClr val="DADADA"/>
        </a:accent4>
        <a:accent5>
          <a:srgbClr val="AEBACF"/>
        </a:accent5>
        <a:accent6>
          <a:srgbClr val="3D4F6A"/>
        </a:accent6>
        <a:hlink>
          <a:srgbClr val="66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8">
        <a:dk1>
          <a:srgbClr val="000000"/>
        </a:dk1>
        <a:lt1>
          <a:srgbClr val="DDDCC5"/>
        </a:lt1>
        <a:dk2>
          <a:srgbClr val="000000"/>
        </a:dk2>
        <a:lt2>
          <a:srgbClr val="C9C6A5"/>
        </a:lt2>
        <a:accent1>
          <a:srgbClr val="C0C0C0"/>
        </a:accent1>
        <a:accent2>
          <a:srgbClr val="B0AC90"/>
        </a:accent2>
        <a:accent3>
          <a:srgbClr val="EBEBDF"/>
        </a:accent3>
        <a:accent4>
          <a:srgbClr val="000000"/>
        </a:accent4>
        <a:accent5>
          <a:srgbClr val="DCDCDC"/>
        </a:accent5>
        <a:accent6>
          <a:srgbClr val="9F9B82"/>
        </a:accent6>
        <a:hlink>
          <a:srgbClr val="666699"/>
        </a:hlink>
        <a:folHlink>
          <a:srgbClr val="905C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rtain Call 9">
        <a:dk1>
          <a:srgbClr val="000000"/>
        </a:dk1>
        <a:lt1>
          <a:srgbClr val="FFFFFF"/>
        </a:lt1>
        <a:dk2>
          <a:srgbClr val="000099"/>
        </a:dk2>
        <a:lt2>
          <a:srgbClr val="DDDDDD"/>
        </a:lt2>
        <a:accent1>
          <a:srgbClr val="C6D4D4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DFE6E6"/>
        </a:accent5>
        <a:accent6>
          <a:srgbClr val="AEAEAE"/>
        </a:accent6>
        <a:hlink>
          <a:srgbClr val="6600FF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_Fireworks">
  <a:themeElements>
    <a:clrScheme name="1_Fireworks 1">
      <a:dk1>
        <a:srgbClr val="AF273E"/>
      </a:dk1>
      <a:lt1>
        <a:srgbClr val="FFCC00"/>
      </a:lt1>
      <a:dk2>
        <a:srgbClr val="000000"/>
      </a:dk2>
      <a:lt2>
        <a:srgbClr val="FFFFFF"/>
      </a:lt2>
      <a:accent1>
        <a:srgbClr val="FF8B17"/>
      </a:accent1>
      <a:accent2>
        <a:srgbClr val="FFE103"/>
      </a:accent2>
      <a:accent3>
        <a:srgbClr val="AAAAAA"/>
      </a:accent3>
      <a:accent4>
        <a:srgbClr val="DAAE00"/>
      </a:accent4>
      <a:accent5>
        <a:srgbClr val="FFC4AB"/>
      </a:accent5>
      <a:accent6>
        <a:srgbClr val="E7CC02"/>
      </a:accent6>
      <a:hlink>
        <a:srgbClr val="FF3399"/>
      </a:hlink>
      <a:folHlink>
        <a:srgbClr val="FE1F08"/>
      </a:folHlink>
    </a:clrScheme>
    <a:fontScheme name="1_Fireworks">
      <a:majorFont>
        <a:latin typeface="Arial Black"/>
        <a:ea typeface=""/>
        <a:cs typeface="Angsana New"/>
      </a:majorFont>
      <a:minorFont>
        <a:latin typeface="Arial Black"/>
        <a:ea typeface=""/>
        <a:cs typeface="Angsana New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Fireworks 1">
        <a:dk1>
          <a:srgbClr val="AF273E"/>
        </a:dk1>
        <a:lt1>
          <a:srgbClr val="FFCC00"/>
        </a:lt1>
        <a:dk2>
          <a:srgbClr val="000000"/>
        </a:dk2>
        <a:lt2>
          <a:srgbClr val="FFFFFF"/>
        </a:lt2>
        <a:accent1>
          <a:srgbClr val="FF8B17"/>
        </a:accent1>
        <a:accent2>
          <a:srgbClr val="FFE103"/>
        </a:accent2>
        <a:accent3>
          <a:srgbClr val="AAAAAA"/>
        </a:accent3>
        <a:accent4>
          <a:srgbClr val="DAAE00"/>
        </a:accent4>
        <a:accent5>
          <a:srgbClr val="FFC4AB"/>
        </a:accent5>
        <a:accent6>
          <a:srgbClr val="E7CC02"/>
        </a:accent6>
        <a:hlink>
          <a:srgbClr val="FF3399"/>
        </a:hlink>
        <a:folHlink>
          <a:srgbClr val="FE1F0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Fireworks 2">
        <a:dk1>
          <a:srgbClr val="0000A4"/>
        </a:dk1>
        <a:lt1>
          <a:srgbClr val="CCFFFF"/>
        </a:lt1>
        <a:dk2>
          <a:srgbClr val="000066"/>
        </a:dk2>
        <a:lt2>
          <a:srgbClr val="00FFFF"/>
        </a:lt2>
        <a:accent1>
          <a:srgbClr val="51B2E3"/>
        </a:accent1>
        <a:accent2>
          <a:srgbClr val="04E8AC"/>
        </a:accent2>
        <a:accent3>
          <a:srgbClr val="AAAAB8"/>
        </a:accent3>
        <a:accent4>
          <a:srgbClr val="AEDADA"/>
        </a:accent4>
        <a:accent5>
          <a:srgbClr val="B3D5EF"/>
        </a:accent5>
        <a:accent6>
          <a:srgbClr val="03D29B"/>
        </a:accent6>
        <a:hlink>
          <a:srgbClr val="FF3399"/>
        </a:hlink>
        <a:folHlink>
          <a:srgbClr val="8F5FD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Fireworks 3">
        <a:dk1>
          <a:srgbClr val="9F237F"/>
        </a:dk1>
        <a:lt1>
          <a:srgbClr val="FFCC00"/>
        </a:lt1>
        <a:dk2>
          <a:srgbClr val="000000"/>
        </a:dk2>
        <a:lt2>
          <a:srgbClr val="FFFFFF"/>
        </a:lt2>
        <a:accent1>
          <a:srgbClr val="39A6DD"/>
        </a:accent1>
        <a:accent2>
          <a:srgbClr val="FF03E7"/>
        </a:accent2>
        <a:accent3>
          <a:srgbClr val="AAAAAA"/>
        </a:accent3>
        <a:accent4>
          <a:srgbClr val="DAAE00"/>
        </a:accent4>
        <a:accent5>
          <a:srgbClr val="AED0EB"/>
        </a:accent5>
        <a:accent6>
          <a:srgbClr val="E702D1"/>
        </a:accent6>
        <a:hlink>
          <a:srgbClr val="FF3399"/>
        </a:hlink>
        <a:folHlink>
          <a:srgbClr val="753BC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Fireworks 4">
        <a:dk1>
          <a:srgbClr val="00603B"/>
        </a:dk1>
        <a:lt1>
          <a:srgbClr val="FFCC00"/>
        </a:lt1>
        <a:dk2>
          <a:srgbClr val="000000"/>
        </a:dk2>
        <a:lt2>
          <a:srgbClr val="FFFFFF"/>
        </a:lt2>
        <a:accent1>
          <a:srgbClr val="39A6DD"/>
        </a:accent1>
        <a:accent2>
          <a:srgbClr val="07FB18"/>
        </a:accent2>
        <a:accent3>
          <a:srgbClr val="AAAAAA"/>
        </a:accent3>
        <a:accent4>
          <a:srgbClr val="DAAE00"/>
        </a:accent4>
        <a:accent5>
          <a:srgbClr val="AED0EB"/>
        </a:accent5>
        <a:accent6>
          <a:srgbClr val="06E315"/>
        </a:accent6>
        <a:hlink>
          <a:srgbClr val="FF3399"/>
        </a:hlink>
        <a:folHlink>
          <a:srgbClr val="753BC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Fireworks 5">
        <a:dk1>
          <a:srgbClr val="FF6600"/>
        </a:dk1>
        <a:lt1>
          <a:srgbClr val="FFFFFF"/>
        </a:lt1>
        <a:dk2>
          <a:srgbClr val="003366"/>
        </a:dk2>
        <a:lt2>
          <a:srgbClr val="FFFFFF"/>
        </a:lt2>
        <a:accent1>
          <a:srgbClr val="FF99FF"/>
        </a:accent1>
        <a:accent2>
          <a:srgbClr val="FFFF99"/>
        </a:accent2>
        <a:accent3>
          <a:srgbClr val="AAADB8"/>
        </a:accent3>
        <a:accent4>
          <a:srgbClr val="DADADA"/>
        </a:accent4>
        <a:accent5>
          <a:srgbClr val="FFCAFF"/>
        </a:accent5>
        <a:accent6>
          <a:srgbClr val="E7E78A"/>
        </a:accent6>
        <a:hlink>
          <a:srgbClr val="FF33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Fireworks 6">
        <a:dk1>
          <a:srgbClr val="000000"/>
        </a:dk1>
        <a:lt1>
          <a:srgbClr val="FFFFFF"/>
        </a:lt1>
        <a:dk2>
          <a:srgbClr val="993366"/>
        </a:dk2>
        <a:lt2>
          <a:srgbClr val="CCFFFF"/>
        </a:lt2>
        <a:accent1>
          <a:srgbClr val="CCECFF"/>
        </a:accent1>
        <a:accent2>
          <a:srgbClr val="FFFF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E7E78A"/>
        </a:accent6>
        <a:hlink>
          <a:srgbClr val="FFCCFF"/>
        </a:hlink>
        <a:folHlink>
          <a:srgbClr val="FFCC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1_Maple">
  <a:themeElements>
    <a:clrScheme name="Maple 1">
      <a:dk1>
        <a:srgbClr val="BB5F03"/>
      </a:dk1>
      <a:lt1>
        <a:srgbClr val="FFFFFF"/>
      </a:lt1>
      <a:dk2>
        <a:srgbClr val="993300"/>
      </a:dk2>
      <a:lt2>
        <a:srgbClr val="FEEC94"/>
      </a:lt2>
      <a:accent1>
        <a:srgbClr val="FF9900"/>
      </a:accent1>
      <a:accent2>
        <a:srgbClr val="B76A03"/>
      </a:accent2>
      <a:accent3>
        <a:srgbClr val="CAADAA"/>
      </a:accent3>
      <a:accent4>
        <a:srgbClr val="DADADA"/>
      </a:accent4>
      <a:accent5>
        <a:srgbClr val="FFCAAA"/>
      </a:accent5>
      <a:accent6>
        <a:srgbClr val="A65F02"/>
      </a:accent6>
      <a:hlink>
        <a:srgbClr val="FFFFCC"/>
      </a:hlink>
      <a:folHlink>
        <a:srgbClr val="CCCC00"/>
      </a:folHlink>
    </a:clrScheme>
    <a:fontScheme name="Maple">
      <a:majorFont>
        <a:latin typeface="Times New Roman"/>
        <a:ea typeface=""/>
        <a:cs typeface="Angsana New"/>
      </a:majorFont>
      <a:minorFont>
        <a:latin typeface="Times New Roman"/>
        <a:ea typeface=""/>
        <a:cs typeface="Angsana New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aple 1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2">
        <a:dk1>
          <a:srgbClr val="EA9306"/>
        </a:dk1>
        <a:lt1>
          <a:srgbClr val="FFFFFF"/>
        </a:lt1>
        <a:dk2>
          <a:srgbClr val="FAC120"/>
        </a:dk2>
        <a:lt2>
          <a:srgbClr val="FFFDD1"/>
        </a:lt2>
        <a:accent1>
          <a:srgbClr val="CC6600"/>
        </a:accent1>
        <a:accent2>
          <a:srgbClr val="FF9933"/>
        </a:accent2>
        <a:accent3>
          <a:srgbClr val="FCDDAB"/>
        </a:accent3>
        <a:accent4>
          <a:srgbClr val="DADADA"/>
        </a:accent4>
        <a:accent5>
          <a:srgbClr val="E2B8AA"/>
        </a:accent5>
        <a:accent6>
          <a:srgbClr val="E78A2D"/>
        </a:accent6>
        <a:hlink>
          <a:srgbClr val="A50021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3">
        <a:dk1>
          <a:srgbClr val="000000"/>
        </a:dk1>
        <a:lt1>
          <a:srgbClr val="FFFFCC"/>
        </a:lt1>
        <a:dk2>
          <a:srgbClr val="A26D18"/>
        </a:dk2>
        <a:lt2>
          <a:srgbClr val="F9D793"/>
        </a:lt2>
        <a:accent1>
          <a:srgbClr val="FFD05B"/>
        </a:accent1>
        <a:accent2>
          <a:srgbClr val="FEE1A8"/>
        </a:accent2>
        <a:accent3>
          <a:srgbClr val="FFFFE2"/>
        </a:accent3>
        <a:accent4>
          <a:srgbClr val="000000"/>
        </a:accent4>
        <a:accent5>
          <a:srgbClr val="FFE4B5"/>
        </a:accent5>
        <a:accent6>
          <a:srgbClr val="E6CC98"/>
        </a:accent6>
        <a:hlink>
          <a:srgbClr val="FF0000"/>
        </a:hlink>
        <a:folHlink>
          <a:srgbClr val="CC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ple 4">
        <a:dk1>
          <a:srgbClr val="008000"/>
        </a:dk1>
        <a:lt1>
          <a:srgbClr val="FFFFFF"/>
        </a:lt1>
        <a:dk2>
          <a:srgbClr val="005800"/>
        </a:dk2>
        <a:lt2>
          <a:srgbClr val="FFFFCC"/>
        </a:lt2>
        <a:accent1>
          <a:srgbClr val="00CC99"/>
        </a:accent1>
        <a:accent2>
          <a:srgbClr val="007825"/>
        </a:accent2>
        <a:accent3>
          <a:srgbClr val="AAB4AA"/>
        </a:accent3>
        <a:accent4>
          <a:srgbClr val="DADADA"/>
        </a:accent4>
        <a:accent5>
          <a:srgbClr val="AAE2CA"/>
        </a:accent5>
        <a:accent6>
          <a:srgbClr val="006C20"/>
        </a:accent6>
        <a:hlink>
          <a:srgbClr val="9966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5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CC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6">
        <a:dk1>
          <a:srgbClr val="006699"/>
        </a:dk1>
        <a:lt1>
          <a:srgbClr val="FFFFFF"/>
        </a:lt1>
        <a:dk2>
          <a:srgbClr val="006666"/>
        </a:dk2>
        <a:lt2>
          <a:srgbClr val="CCECFF"/>
        </a:lt2>
        <a:accent1>
          <a:srgbClr val="00CCFF"/>
        </a:accent1>
        <a:accent2>
          <a:srgbClr val="017A83"/>
        </a:accent2>
        <a:accent3>
          <a:srgbClr val="AAB8B8"/>
        </a:accent3>
        <a:accent4>
          <a:srgbClr val="DADADA"/>
        </a:accent4>
        <a:accent5>
          <a:srgbClr val="AAE2FF"/>
        </a:accent5>
        <a:accent6>
          <a:srgbClr val="016E76"/>
        </a:accent6>
        <a:hlink>
          <a:srgbClr val="FFFFCC"/>
        </a:hlink>
        <a:folHlink>
          <a:srgbClr val="99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7">
        <a:dk1>
          <a:srgbClr val="80ACC4"/>
        </a:dk1>
        <a:lt1>
          <a:srgbClr val="FFFFFF"/>
        </a:lt1>
        <a:dk2>
          <a:srgbClr val="B3D1DF"/>
        </a:dk2>
        <a:lt2>
          <a:srgbClr val="FFFFFF"/>
        </a:lt2>
        <a:accent1>
          <a:srgbClr val="5089A8"/>
        </a:accent1>
        <a:accent2>
          <a:srgbClr val="BBC6DB"/>
        </a:accent2>
        <a:accent3>
          <a:srgbClr val="D6E5EC"/>
        </a:accent3>
        <a:accent4>
          <a:srgbClr val="DADADA"/>
        </a:accent4>
        <a:accent5>
          <a:srgbClr val="B3C4D1"/>
        </a:accent5>
        <a:accent6>
          <a:srgbClr val="A9B3C6"/>
        </a:accent6>
        <a:hlink>
          <a:srgbClr val="0000FF"/>
        </a:hlink>
        <a:folHlink>
          <a:srgbClr val="00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8">
        <a:dk1>
          <a:srgbClr val="5700AE"/>
        </a:dk1>
        <a:lt1>
          <a:srgbClr val="FFFFFF"/>
        </a:lt1>
        <a:dk2>
          <a:srgbClr val="7301CB"/>
        </a:dk2>
        <a:lt2>
          <a:srgbClr val="C5C5FF"/>
        </a:lt2>
        <a:accent1>
          <a:srgbClr val="9999FF"/>
        </a:accent1>
        <a:accent2>
          <a:srgbClr val="7000E0"/>
        </a:accent2>
        <a:accent3>
          <a:srgbClr val="BCAAE2"/>
        </a:accent3>
        <a:accent4>
          <a:srgbClr val="DADADA"/>
        </a:accent4>
        <a:accent5>
          <a:srgbClr val="CACAFF"/>
        </a:accent5>
        <a:accent6>
          <a:srgbClr val="6500CB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9">
        <a:dk1>
          <a:srgbClr val="003366"/>
        </a:dk1>
        <a:lt1>
          <a:srgbClr val="FFFFFF"/>
        </a:lt1>
        <a:dk2>
          <a:srgbClr val="003366"/>
        </a:dk2>
        <a:lt2>
          <a:srgbClr val="CBD5DF"/>
        </a:lt2>
        <a:accent1>
          <a:srgbClr val="A9BEE9"/>
        </a:accent1>
        <a:accent2>
          <a:srgbClr val="D6E4F2"/>
        </a:accent2>
        <a:accent3>
          <a:srgbClr val="FFFFFF"/>
        </a:accent3>
        <a:accent4>
          <a:srgbClr val="002A56"/>
        </a:accent4>
        <a:accent5>
          <a:srgbClr val="D1DBF2"/>
        </a:accent5>
        <a:accent6>
          <a:srgbClr val="C2CFDB"/>
        </a:accent6>
        <a:hlink>
          <a:srgbClr val="0000CC"/>
        </a:hlink>
        <a:folHlink>
          <a:srgbClr val="8668E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3527</TotalTime>
  <Words>490</Words>
  <Application>Microsoft Office PowerPoint</Application>
  <PresentationFormat>นำเสนอทางหน้าจอ (4:3)</PresentationFormat>
  <Paragraphs>146</Paragraphs>
  <Slides>41</Slides>
  <Notes>41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17</vt:i4>
      </vt:variant>
      <vt:variant>
        <vt:lpstr>ชื่อเรื่องภาพนิ่ง</vt:lpstr>
      </vt:variant>
      <vt:variant>
        <vt:i4>41</vt:i4>
      </vt:variant>
    </vt:vector>
  </HeadingPairs>
  <TitlesOfParts>
    <vt:vector size="58" baseType="lpstr">
      <vt:lpstr>ค่าเริ่มต้นการออกแบบ</vt:lpstr>
      <vt:lpstr>Curtain Call</vt:lpstr>
      <vt:lpstr>Glass Layers</vt:lpstr>
      <vt:lpstr>Maple</vt:lpstr>
      <vt:lpstr>Layers</vt:lpstr>
      <vt:lpstr>1_Mountain Top</vt:lpstr>
      <vt:lpstr>1_Curtain Call</vt:lpstr>
      <vt:lpstr>1_Fireworks</vt:lpstr>
      <vt:lpstr>1_Maple</vt:lpstr>
      <vt:lpstr>รถไฟใต้ดิน</vt:lpstr>
      <vt:lpstr>3_Proposal</vt:lpstr>
      <vt:lpstr>3_ค่าเริ่มต้นการออกแบบ</vt:lpstr>
      <vt:lpstr>3_Mountain Top</vt:lpstr>
      <vt:lpstr>4_Fireworks</vt:lpstr>
      <vt:lpstr>5_Fireworks</vt:lpstr>
      <vt:lpstr>2_Glass Layers</vt:lpstr>
      <vt:lpstr>2_Maple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การศึกษาดูงาน</vt:lpstr>
      <vt:lpstr>  บรรจุ ปี 2521   ครูผู้สอน  9  ปี   นักวิชาการศึกษา  3  ปี   ผู้ช่วยศึกษาธิการอำเภอ  3  ปี   ศึกษาธิการอำเภอ  10  ปี   ผู้ตรวจราชการ  1  ปี   รอง ผอ.สพท.  10  ปี   ผอ.เขต 19 พ.ย. 57 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b</dc:creator>
  <cp:lastModifiedBy>Windows User</cp:lastModifiedBy>
  <cp:revision>226</cp:revision>
  <cp:lastPrinted>2015-03-30T07:47:39Z</cp:lastPrinted>
  <dcterms:created xsi:type="dcterms:W3CDTF">2004-07-24T05:44:49Z</dcterms:created>
  <dcterms:modified xsi:type="dcterms:W3CDTF">2015-04-02T04:06:11Z</dcterms:modified>
</cp:coreProperties>
</file>