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89" r:id="rId13"/>
    <p:sldId id="263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2" r:id="rId26"/>
    <p:sldId id="279" r:id="rId27"/>
    <p:sldId id="280" r:id="rId28"/>
    <p:sldId id="281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F0E7-EDAC-4B26-B192-AEA81CE306E6}" type="datetimeFigureOut">
              <a:rPr lang="th-TH" smtClean="0"/>
              <a:t>26/05/58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9163-5C41-43EF-9535-B994602C93D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4673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F0E7-EDAC-4B26-B192-AEA81CE306E6}" type="datetimeFigureOut">
              <a:rPr lang="th-TH" smtClean="0"/>
              <a:t>26/05/58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9163-5C41-43EF-9535-B994602C93D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673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F0E7-EDAC-4B26-B192-AEA81CE306E6}" type="datetimeFigureOut">
              <a:rPr lang="th-TH" smtClean="0"/>
              <a:t>26/05/58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9163-5C41-43EF-9535-B994602C93D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043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F0E7-EDAC-4B26-B192-AEA81CE306E6}" type="datetimeFigureOut">
              <a:rPr lang="th-TH" smtClean="0"/>
              <a:t>26/05/58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9163-5C41-43EF-9535-B994602C93D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9024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F0E7-EDAC-4B26-B192-AEA81CE306E6}" type="datetimeFigureOut">
              <a:rPr lang="th-TH" smtClean="0"/>
              <a:t>26/05/58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9163-5C41-43EF-9535-B994602C93D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208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F0E7-EDAC-4B26-B192-AEA81CE306E6}" type="datetimeFigureOut">
              <a:rPr lang="th-TH" smtClean="0"/>
              <a:t>26/05/58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9163-5C41-43EF-9535-B994602C93D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195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F0E7-EDAC-4B26-B192-AEA81CE306E6}" type="datetimeFigureOut">
              <a:rPr lang="th-TH" smtClean="0"/>
              <a:t>26/05/58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9163-5C41-43EF-9535-B994602C93D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772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F0E7-EDAC-4B26-B192-AEA81CE306E6}" type="datetimeFigureOut">
              <a:rPr lang="th-TH" smtClean="0"/>
              <a:t>26/05/58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9163-5C41-43EF-9535-B994602C93D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7131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F0E7-EDAC-4B26-B192-AEA81CE306E6}" type="datetimeFigureOut">
              <a:rPr lang="th-TH" smtClean="0"/>
              <a:t>26/05/58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9163-5C41-43EF-9535-B994602C93D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857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F0E7-EDAC-4B26-B192-AEA81CE306E6}" type="datetimeFigureOut">
              <a:rPr lang="th-TH" smtClean="0"/>
              <a:t>26/05/58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9163-5C41-43EF-9535-B994602C93D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001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F0E7-EDAC-4B26-B192-AEA81CE306E6}" type="datetimeFigureOut">
              <a:rPr lang="th-TH" smtClean="0"/>
              <a:t>26/05/58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9163-5C41-43EF-9535-B994602C93D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6457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DF0E7-EDAC-4B26-B192-AEA81CE306E6}" type="datetimeFigureOut">
              <a:rPr lang="th-TH" smtClean="0"/>
              <a:t>26/05/58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79163-5C41-43EF-9535-B994602C93D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230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347864" y="5877272"/>
            <a:ext cx="5637010" cy="882119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en-US" dirty="0" smtClean="0">
                <a:latin typeface="Comic Sans MS" pitchFamily="66" charset="0"/>
              </a:rPr>
              <a:t>Mrs. </a:t>
            </a:r>
            <a:r>
              <a:rPr lang="en-US" dirty="0" err="1" smtClean="0">
                <a:latin typeface="Comic Sans MS" pitchFamily="66" charset="0"/>
              </a:rPr>
              <a:t>Rattanaporn</a:t>
            </a:r>
            <a:r>
              <a:rPr lang="en-US" dirty="0" smtClean="0">
                <a:latin typeface="Comic Sans MS" pitchFamily="66" charset="0"/>
              </a:rPr>
              <a:t>  </a:t>
            </a:r>
            <a:r>
              <a:rPr lang="en-US" dirty="0" err="1" smtClean="0">
                <a:latin typeface="Comic Sans MS" pitchFamily="66" charset="0"/>
              </a:rPr>
              <a:t>Lawsawas</a:t>
            </a:r>
            <a:endParaRPr lang="en-US" dirty="0" smtClean="0">
              <a:latin typeface="Comic Sans MS" pitchFamily="66" charset="0"/>
            </a:endParaRPr>
          </a:p>
          <a:p>
            <a:pPr algn="r"/>
            <a:r>
              <a:rPr lang="en-US" dirty="0" smtClean="0">
                <a:latin typeface="Comic Sans MS" pitchFamily="66" charset="0"/>
              </a:rPr>
              <a:t>Ban </a:t>
            </a:r>
            <a:r>
              <a:rPr lang="en-US" dirty="0" err="1" smtClean="0">
                <a:latin typeface="Comic Sans MS" pitchFamily="66" charset="0"/>
              </a:rPr>
              <a:t>Huaybong</a:t>
            </a:r>
            <a:r>
              <a:rPr lang="en-US" dirty="0" smtClean="0">
                <a:latin typeface="Comic Sans MS" pitchFamily="66" charset="0"/>
              </a:rPr>
              <a:t> School, </a:t>
            </a:r>
            <a:r>
              <a:rPr lang="en-US" dirty="0" err="1" smtClean="0">
                <a:latin typeface="Comic Sans MS" pitchFamily="66" charset="0"/>
              </a:rPr>
              <a:t>Nakhonsawan</a:t>
            </a:r>
            <a:endParaRPr lang="th-TH" dirty="0">
              <a:latin typeface="Comic Sans MS" pitchFamily="66" charset="0"/>
            </a:endParaRPr>
          </a:p>
        </p:txBody>
      </p:sp>
      <p:sp>
        <p:nvSpPr>
          <p:cNvPr id="5" name="ชื่อเรื่อง 4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6984776" cy="1470025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My vacation</a:t>
            </a:r>
            <a:endParaRPr lang="th-TH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5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89" y="1484784"/>
            <a:ext cx="3271231" cy="4470681"/>
          </a:xfrm>
          <a:prstGeom prst="rect">
            <a:avLst/>
          </a:prstGeom>
        </p:spPr>
      </p:pic>
      <p:sp>
        <p:nvSpPr>
          <p:cNvPr id="7" name="คำบรรยายภาพแบบวงรี 6"/>
          <p:cNvSpPr/>
          <p:nvPr/>
        </p:nvSpPr>
        <p:spPr>
          <a:xfrm>
            <a:off x="611560" y="728700"/>
            <a:ext cx="3024336" cy="1512168"/>
          </a:xfrm>
          <a:prstGeom prst="wedgeEllipseCallout">
            <a:avLst>
              <a:gd name="adj1" fmla="val 110526"/>
              <a:gd name="adj2" fmla="val 6786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itchFamily="66" charset="0"/>
              </a:rPr>
              <a:t>Hello. </a:t>
            </a:r>
          </a:p>
        </p:txBody>
      </p:sp>
      <p:sp>
        <p:nvSpPr>
          <p:cNvPr id="8" name="คำบรรยายภาพแบบวงรี 7"/>
          <p:cNvSpPr/>
          <p:nvPr/>
        </p:nvSpPr>
        <p:spPr>
          <a:xfrm>
            <a:off x="1043608" y="3507193"/>
            <a:ext cx="4680520" cy="2448272"/>
          </a:xfrm>
          <a:prstGeom prst="wedgeEllipseCallout">
            <a:avLst>
              <a:gd name="adj1" fmla="val 59719"/>
              <a:gd name="adj2" fmla="val -4644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itchFamily="66" charset="0"/>
              </a:rPr>
              <a:t>My name is Nancy</a:t>
            </a:r>
          </a:p>
        </p:txBody>
      </p:sp>
    </p:spTree>
    <p:extLst>
      <p:ext uri="{BB962C8B-B14F-4D97-AF65-F5344CB8AC3E}">
        <p14:creationId xmlns:p14="http://schemas.microsoft.com/office/powerpoint/2010/main" val="88192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323528" y="2171105"/>
            <a:ext cx="849694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Please tell me where they were on vacation. 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02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การใช้ </a:t>
            </a:r>
            <a:r>
              <a:rPr lang="en-US" dirty="0" smtClean="0"/>
              <a:t> was  </a:t>
            </a:r>
            <a:r>
              <a:rPr lang="th-TH" dirty="0" smtClean="0"/>
              <a:t>กับ  </a:t>
            </a:r>
            <a:r>
              <a:rPr lang="en-US" dirty="0" smtClean="0"/>
              <a:t>were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dirty="0" smtClean="0">
                <a:latin typeface="Comic Sans MS" pitchFamily="66" charset="0"/>
              </a:rPr>
              <a:t>ปัจจุบัน ใช้  </a:t>
            </a:r>
            <a:r>
              <a:rPr lang="en-US" sz="4000" dirty="0" smtClean="0">
                <a:latin typeface="Comic Sans MS" pitchFamily="66" charset="0"/>
              </a:rPr>
              <a:t>verb to be : </a:t>
            </a:r>
          </a:p>
          <a:p>
            <a:pPr lvl="1"/>
            <a:r>
              <a:rPr lang="en-US" sz="3600" dirty="0">
                <a:latin typeface="Comic Sans MS" pitchFamily="66" charset="0"/>
              </a:rPr>
              <a:t>i</a:t>
            </a:r>
            <a:r>
              <a:rPr lang="en-US" sz="3600" dirty="0" smtClean="0">
                <a:latin typeface="Comic Sans MS" pitchFamily="66" charset="0"/>
              </a:rPr>
              <a:t>s  	</a:t>
            </a:r>
            <a:r>
              <a:rPr lang="th-TH" sz="3600" dirty="0" smtClean="0">
                <a:latin typeface="Comic Sans MS" pitchFamily="66" charset="0"/>
              </a:rPr>
              <a:t>ใช้กับประธาน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เอกพจน์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(1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คน)</a:t>
            </a:r>
          </a:p>
          <a:p>
            <a:pPr marL="457200" lvl="1" indent="0">
              <a:buNone/>
            </a:pP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600" dirty="0" smtClean="0">
                <a:latin typeface="Comic Sans MS" pitchFamily="66" charset="0"/>
                <a:cs typeface="TH SarabunPSK" pitchFamily="34" charset="-34"/>
              </a:rPr>
              <a:t>He, She, It</a:t>
            </a:r>
          </a:p>
          <a:p>
            <a:pPr lvl="1"/>
            <a:r>
              <a:rPr lang="en-US" sz="3600" dirty="0">
                <a:latin typeface="Comic Sans MS" pitchFamily="66" charset="0"/>
              </a:rPr>
              <a:t>a</a:t>
            </a:r>
            <a:r>
              <a:rPr lang="en-US" sz="3600" dirty="0" smtClean="0">
                <a:latin typeface="Comic Sans MS" pitchFamily="66" charset="0"/>
              </a:rPr>
              <a:t>m	</a:t>
            </a:r>
            <a:r>
              <a:rPr lang="th-TH" sz="3600" dirty="0">
                <a:latin typeface="Comic Sans MS" pitchFamily="66" charset="0"/>
              </a:rPr>
              <a:t>ใช้กับ</a:t>
            </a:r>
            <a:r>
              <a:rPr lang="th-TH" sz="3600" dirty="0" smtClean="0">
                <a:latin typeface="Comic Sans MS" pitchFamily="66" charset="0"/>
              </a:rPr>
              <a:t>ประธาน</a:t>
            </a:r>
            <a:r>
              <a:rPr lang="th-TH" sz="3600" dirty="0">
                <a:latin typeface="Comic Sans MS" pitchFamily="66" charset="0"/>
              </a:rPr>
              <a:t> </a:t>
            </a:r>
            <a:r>
              <a:rPr lang="en-US" sz="3600" dirty="0">
                <a:latin typeface="Comic Sans MS" pitchFamily="66" charset="0"/>
              </a:rPr>
              <a:t>I</a:t>
            </a:r>
            <a:endParaRPr lang="en-US" sz="3600" dirty="0" smtClean="0">
              <a:latin typeface="Comic Sans MS" pitchFamily="66" charset="0"/>
            </a:endParaRPr>
          </a:p>
          <a:p>
            <a:pPr lvl="1"/>
            <a:r>
              <a:rPr lang="en-US" sz="3600" dirty="0">
                <a:latin typeface="Comic Sans MS" pitchFamily="66" charset="0"/>
              </a:rPr>
              <a:t>a</a:t>
            </a:r>
            <a:r>
              <a:rPr lang="en-US" sz="3600" dirty="0" smtClean="0">
                <a:latin typeface="Comic Sans MS" pitchFamily="66" charset="0"/>
              </a:rPr>
              <a:t>re	</a:t>
            </a:r>
            <a:r>
              <a:rPr lang="th-TH" sz="3600" dirty="0">
                <a:latin typeface="Comic Sans MS" pitchFamily="66" charset="0"/>
              </a:rPr>
              <a:t> ใช้กับ</a:t>
            </a:r>
            <a:r>
              <a:rPr lang="th-TH" sz="3600" dirty="0" smtClean="0">
                <a:latin typeface="Comic Sans MS" pitchFamily="66" charset="0"/>
              </a:rPr>
              <a:t>ประธานพหูพจน์ (หลายคน) </a:t>
            </a:r>
          </a:p>
          <a:p>
            <a:pPr marL="457200" lvl="1" indent="0">
              <a:buNone/>
            </a:pPr>
            <a:r>
              <a:rPr lang="th-TH" sz="3600" dirty="0">
                <a:latin typeface="Comic Sans MS" pitchFamily="66" charset="0"/>
              </a:rPr>
              <a:t>	</a:t>
            </a:r>
            <a:r>
              <a:rPr lang="th-TH" sz="3600" dirty="0" smtClean="0">
                <a:latin typeface="Comic Sans MS" pitchFamily="66" charset="0"/>
              </a:rPr>
              <a:t>	</a:t>
            </a:r>
            <a:r>
              <a:rPr lang="en-US" sz="3600" dirty="0">
                <a:latin typeface="Comic Sans MS" pitchFamily="66" charset="0"/>
              </a:rPr>
              <a:t>Y</a:t>
            </a:r>
            <a:r>
              <a:rPr lang="en-US" sz="3600" dirty="0" smtClean="0">
                <a:latin typeface="Comic Sans MS" pitchFamily="66" charset="0"/>
              </a:rPr>
              <a:t>ou, We, They</a:t>
            </a:r>
          </a:p>
          <a:p>
            <a:endParaRPr lang="th-TH" sz="4000" dirty="0">
              <a:latin typeface="Comic Sans MS" pitchFamily="66" charset="0"/>
            </a:endParaRPr>
          </a:p>
        </p:txBody>
      </p:sp>
      <p:sp>
        <p:nvSpPr>
          <p:cNvPr id="4" name="วงเล็บปีกกาขวา 3"/>
          <p:cNvSpPr/>
          <p:nvPr/>
        </p:nvSpPr>
        <p:spPr>
          <a:xfrm>
            <a:off x="5976156" y="2303294"/>
            <a:ext cx="432048" cy="18457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855880" y="2903021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was</a:t>
            </a:r>
            <a:endParaRPr lang="th-TH" sz="3600" dirty="0">
              <a:latin typeface="Comic Sans MS" pitchFamily="66" charset="0"/>
            </a:endParaRPr>
          </a:p>
        </p:txBody>
      </p:sp>
      <p:cxnSp>
        <p:nvCxnSpPr>
          <p:cNvPr id="7" name="ลูกศรเชื่อมต่อแบบตรง 6"/>
          <p:cNvCxnSpPr/>
          <p:nvPr/>
        </p:nvCxnSpPr>
        <p:spPr>
          <a:xfrm>
            <a:off x="6772788" y="4696239"/>
            <a:ext cx="3960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24700" y="433694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were</a:t>
            </a:r>
            <a:endParaRPr lang="th-TH" sz="36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10456" y="595102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อดีต</a:t>
            </a:r>
            <a:endParaRPr lang="th-TH" dirty="0"/>
          </a:p>
        </p:txBody>
      </p:sp>
      <p:cxnSp>
        <p:nvCxnSpPr>
          <p:cNvPr id="12" name="ลูกศรเชื่อมต่อแบบตรง 11"/>
          <p:cNvCxnSpPr/>
          <p:nvPr/>
        </p:nvCxnSpPr>
        <p:spPr>
          <a:xfrm>
            <a:off x="7794532" y="5274786"/>
            <a:ext cx="0" cy="532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77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852936"/>
            <a:ext cx="2029326" cy="38375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6" y="548680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Where was Peter?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5265" y="1772816"/>
            <a:ext cx="6773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He was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at the beach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54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852936"/>
            <a:ext cx="2029326" cy="38375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5" y="548680"/>
            <a:ext cx="68431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Was he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at the beach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2997" y="1772250"/>
            <a:ext cx="43228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Yes, he was.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6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852936"/>
            <a:ext cx="2029326" cy="38375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5" y="548680"/>
            <a:ext cx="68431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Was it good?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2997" y="1772250"/>
            <a:ext cx="43228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Yes, it was.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823" y="362714"/>
            <a:ext cx="1354476" cy="140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3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2" y="2829528"/>
            <a:ext cx="2029326" cy="38375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6" y="548680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Where was Peter?</a:t>
            </a:r>
            <a:endParaRPr lang="th-TH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5265" y="1772816"/>
            <a:ext cx="6773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He was in the forest.</a:t>
            </a:r>
            <a:endParaRPr lang="th-TH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87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52936"/>
            <a:ext cx="2029326" cy="38375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5" y="548680"/>
            <a:ext cx="68431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Was he in the forest?</a:t>
            </a:r>
            <a:endParaRPr lang="th-TH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2997" y="1772250"/>
            <a:ext cx="43228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Yes, he was.</a:t>
            </a:r>
            <a:endParaRPr lang="th-TH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87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2" y="2840004"/>
            <a:ext cx="2029326" cy="38375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5" y="548680"/>
            <a:ext cx="68431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Was it good?</a:t>
            </a:r>
            <a:endParaRPr lang="th-TH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2997" y="1772250"/>
            <a:ext cx="43228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Yes, it was.</a:t>
            </a:r>
            <a:endParaRPr lang="th-TH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836" y="548680"/>
            <a:ext cx="1354476" cy="140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9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212976"/>
            <a:ext cx="2524007" cy="3449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6" y="548680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Where was Nancy?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5265" y="1772816"/>
            <a:ext cx="6773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She was in the city.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56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627784" y="4941168"/>
            <a:ext cx="4392488" cy="1430834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beach</a:t>
            </a:r>
            <a:endParaRPr lang="th-TH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ตัวแทนรูปภาพ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104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212976"/>
            <a:ext cx="2524007" cy="3449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6" y="548680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Was she in the forest?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5265" y="1772816"/>
            <a:ext cx="6773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No, she was not.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0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212976"/>
            <a:ext cx="2524007" cy="3449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6" y="548680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Was it good?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5265" y="1772816"/>
            <a:ext cx="6773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No, it was not.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7" y="548680"/>
            <a:ext cx="1679848" cy="16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12976"/>
            <a:ext cx="2524007" cy="3449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6" y="548680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Where was Nancy?</a:t>
            </a:r>
            <a:endParaRPr lang="th-TH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5264" y="1772816"/>
            <a:ext cx="7851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She was in the countryside.</a:t>
            </a:r>
            <a:endParaRPr lang="th-TH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54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2524007" cy="3449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6" y="548680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Was she in the city?</a:t>
            </a:r>
            <a:endParaRPr lang="th-TH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5265" y="1772816"/>
            <a:ext cx="6773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No, </a:t>
            </a:r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she was not.</a:t>
            </a:r>
            <a:endParaRPr lang="th-TH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70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05" y="3212976"/>
            <a:ext cx="2524007" cy="3449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6" y="548680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Was it good?</a:t>
            </a:r>
            <a:endParaRPr lang="th-TH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5265" y="1772816"/>
            <a:ext cx="6773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Yes, it was.</a:t>
            </a:r>
            <a:endParaRPr lang="th-TH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97" y="548680"/>
            <a:ext cx="1614228" cy="16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4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Your turn</a:t>
            </a:r>
            <a:endParaRPr lang="th-TH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1720" y="3849098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One by one</a:t>
            </a:r>
            <a:endParaRPr lang="th-TH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00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2" y="2829528"/>
            <a:ext cx="2029326" cy="38375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6" y="548680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Where was Peter?</a:t>
            </a:r>
            <a:endParaRPr lang="th-TH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5264" y="1772816"/>
            <a:ext cx="7563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He was at the waterfall.</a:t>
            </a:r>
            <a:endParaRPr lang="th-TH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46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52936"/>
            <a:ext cx="2029326" cy="38375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5" y="548680"/>
            <a:ext cx="77768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Was he at the waterfall?</a:t>
            </a:r>
            <a:endParaRPr lang="th-TH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2997" y="1772250"/>
            <a:ext cx="43228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Yes, he was.</a:t>
            </a:r>
            <a:endParaRPr lang="th-TH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2" y="2840004"/>
            <a:ext cx="2029326" cy="38375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5" y="548680"/>
            <a:ext cx="68431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Was it good?</a:t>
            </a:r>
            <a:endParaRPr lang="th-TH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2997" y="1772250"/>
            <a:ext cx="43228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Yes, it was.</a:t>
            </a:r>
            <a:endParaRPr lang="th-TH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836" y="548680"/>
            <a:ext cx="1354476" cy="140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6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212976"/>
            <a:ext cx="2524007" cy="3449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6" y="548680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Where was Nancy?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5265" y="1772816"/>
            <a:ext cx="7566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She was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mountains.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08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627784" y="4941168"/>
            <a:ext cx="4392488" cy="1430834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forest</a:t>
            </a:r>
            <a:endParaRPr lang="th-TH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ตัวแทนรูปภาพ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7" y="868807"/>
            <a:ext cx="5762939" cy="3784329"/>
          </a:xfrm>
        </p:spPr>
      </p:pic>
    </p:spTree>
    <p:extLst>
      <p:ext uri="{BB962C8B-B14F-4D97-AF65-F5344CB8AC3E}">
        <p14:creationId xmlns:p14="http://schemas.microsoft.com/office/powerpoint/2010/main" val="229604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212976"/>
            <a:ext cx="2524007" cy="3449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6" y="548680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Was she at the beach?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5265" y="1772816"/>
            <a:ext cx="6773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No, she was not.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52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212976"/>
            <a:ext cx="2524007" cy="3449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6" y="548680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Was it good?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5265" y="1772816"/>
            <a:ext cx="6773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No, it was not.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7" y="548680"/>
            <a:ext cx="1679848" cy="16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6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Let’s talk.</a:t>
            </a:r>
            <a:endParaRPr lang="th-TH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ชื่อเรื่องรอง 4"/>
          <p:cNvSpPr>
            <a:spLocks noGrp="1"/>
          </p:cNvSpPr>
          <p:nvPr>
            <p:ph type="subTitle" idx="1"/>
          </p:nvPr>
        </p:nvSpPr>
        <p:spPr>
          <a:xfrm>
            <a:off x="251520" y="2060848"/>
            <a:ext cx="8640960" cy="1752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Use these questions to ask your friend.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717032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4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99592" y="548680"/>
            <a:ext cx="8136904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400" b="1" dirty="0" smtClean="0">
                <a:solidFill>
                  <a:srgbClr val="FF0000"/>
                </a:solidFill>
                <a:latin typeface="Comic Sans MS" pitchFamily="66" charset="0"/>
              </a:rPr>
              <a:t>ตัวอย่าง</a:t>
            </a:r>
            <a:endParaRPr lang="en-US" sz="4400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4400" dirty="0">
                <a:latin typeface="Comic Sans MS" pitchFamily="66" charset="0"/>
              </a:rPr>
              <a:t>A	</a:t>
            </a:r>
            <a:r>
              <a:rPr lang="en-US" sz="4400" dirty="0" smtClean="0">
                <a:latin typeface="Comic Sans MS" pitchFamily="66" charset="0"/>
              </a:rPr>
              <a:t>:  	Where </a:t>
            </a:r>
            <a:r>
              <a:rPr lang="en-US" sz="4400" dirty="0">
                <a:latin typeface="Comic Sans MS" pitchFamily="66" charset="0"/>
              </a:rPr>
              <a:t>were you on </a:t>
            </a:r>
            <a:r>
              <a:rPr lang="en-US" sz="4400" dirty="0" smtClean="0">
                <a:latin typeface="Comic Sans MS" pitchFamily="66" charset="0"/>
              </a:rPr>
              <a:t>				vacation</a:t>
            </a:r>
            <a:r>
              <a:rPr lang="en-US" sz="4400" dirty="0">
                <a:latin typeface="Comic Sans MS" pitchFamily="66" charset="0"/>
              </a:rPr>
              <a:t>?</a:t>
            </a:r>
          </a:p>
          <a:p>
            <a:pPr marL="0" indent="0">
              <a:buNone/>
            </a:pPr>
            <a:r>
              <a:rPr lang="en-US" sz="4400" dirty="0">
                <a:latin typeface="Comic Sans MS" pitchFamily="66" charset="0"/>
              </a:rPr>
              <a:t>B	</a:t>
            </a:r>
            <a:r>
              <a:rPr lang="en-US" sz="4400" dirty="0" smtClean="0">
                <a:latin typeface="Comic Sans MS" pitchFamily="66" charset="0"/>
              </a:rPr>
              <a:t>:  	I </a:t>
            </a:r>
            <a:r>
              <a:rPr lang="en-US" sz="4400" dirty="0">
                <a:latin typeface="Comic Sans MS" pitchFamily="66" charset="0"/>
              </a:rPr>
              <a:t>was </a:t>
            </a:r>
            <a:r>
              <a:rPr lang="en-US" sz="4400" u="sng" dirty="0">
                <a:solidFill>
                  <a:srgbClr val="FF0000"/>
                </a:solidFill>
                <a:latin typeface="Comic Sans MS" pitchFamily="66" charset="0"/>
              </a:rPr>
              <a:t>at the beach</a:t>
            </a:r>
            <a:r>
              <a:rPr lang="en-US" sz="4400" dirty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r>
              <a:rPr lang="en-US" sz="4400" dirty="0">
                <a:latin typeface="Comic Sans MS" pitchFamily="66" charset="0"/>
              </a:rPr>
              <a:t>A	</a:t>
            </a:r>
            <a:r>
              <a:rPr lang="en-US" sz="4400" dirty="0" smtClean="0">
                <a:latin typeface="Comic Sans MS" pitchFamily="66" charset="0"/>
              </a:rPr>
              <a:t>:</a:t>
            </a:r>
            <a:r>
              <a:rPr lang="en-US" sz="4400" dirty="0">
                <a:latin typeface="Comic Sans MS" pitchFamily="66" charset="0"/>
              </a:rPr>
              <a:t> </a:t>
            </a:r>
            <a:r>
              <a:rPr lang="en-US" sz="4400" dirty="0" smtClean="0">
                <a:latin typeface="Comic Sans MS" pitchFamily="66" charset="0"/>
              </a:rPr>
              <a:t> 	Was </a:t>
            </a:r>
            <a:r>
              <a:rPr lang="en-US" sz="4400" dirty="0">
                <a:latin typeface="Comic Sans MS" pitchFamily="66" charset="0"/>
              </a:rPr>
              <a:t>it good?</a:t>
            </a:r>
          </a:p>
          <a:p>
            <a:pPr marL="0" indent="0">
              <a:buNone/>
            </a:pPr>
            <a:r>
              <a:rPr lang="en-US" sz="4400" dirty="0">
                <a:latin typeface="Comic Sans MS" pitchFamily="66" charset="0"/>
              </a:rPr>
              <a:t>B	</a:t>
            </a:r>
            <a:r>
              <a:rPr lang="en-US" sz="4400" dirty="0" smtClean="0">
                <a:latin typeface="Comic Sans MS" pitchFamily="66" charset="0"/>
              </a:rPr>
              <a:t>:  	</a:t>
            </a:r>
            <a:r>
              <a:rPr lang="en-US" sz="4400" dirty="0" smtClean="0">
                <a:solidFill>
                  <a:srgbClr val="FF0000"/>
                </a:solidFill>
                <a:latin typeface="Comic Sans MS" pitchFamily="66" charset="0"/>
              </a:rPr>
              <a:t>Yes</a:t>
            </a:r>
            <a:r>
              <a:rPr lang="en-US" sz="4400" dirty="0">
                <a:solidFill>
                  <a:srgbClr val="FF0000"/>
                </a:solidFill>
                <a:latin typeface="Comic Sans MS" pitchFamily="66" charset="0"/>
              </a:rPr>
              <a:t>, it </a:t>
            </a:r>
            <a:r>
              <a:rPr lang="en-US" sz="4400" dirty="0" smtClean="0">
                <a:solidFill>
                  <a:srgbClr val="FF0000"/>
                </a:solidFill>
                <a:latin typeface="Comic Sans MS" pitchFamily="66" charset="0"/>
              </a:rPr>
              <a:t>was.</a:t>
            </a:r>
            <a:r>
              <a:rPr lang="th-TH" sz="4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r>
              <a:rPr lang="th-TH" sz="4400" dirty="0">
                <a:latin typeface="Comic Sans MS" pitchFamily="66" charset="0"/>
              </a:rPr>
              <a:t>	</a:t>
            </a:r>
            <a:r>
              <a:rPr lang="th-TH" sz="4400" dirty="0" smtClean="0">
                <a:latin typeface="Comic Sans MS" pitchFamily="66" charset="0"/>
              </a:rPr>
              <a:t>หรือ </a:t>
            </a:r>
            <a:r>
              <a:rPr lang="en-US" sz="4400" dirty="0" smtClean="0">
                <a:latin typeface="Comic Sans MS" pitchFamily="66" charset="0"/>
              </a:rPr>
              <a:t>	</a:t>
            </a:r>
            <a:r>
              <a:rPr lang="en-US" sz="4400" dirty="0" smtClean="0">
                <a:solidFill>
                  <a:srgbClr val="FF0000"/>
                </a:solidFill>
                <a:latin typeface="Comic Sans MS" pitchFamily="66" charset="0"/>
              </a:rPr>
              <a:t>No, it was not.</a:t>
            </a:r>
            <a:endParaRPr lang="en-US" sz="4400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th-TH" sz="4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40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วาดรูประบายสี พร้อมเขียนบรรยาย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2570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Comic Sans MS" pitchFamily="66" charset="0"/>
              </a:rPr>
              <a:t>I was in/on/at the _________.</a:t>
            </a:r>
          </a:p>
          <a:p>
            <a:pPr marL="0" indent="0">
              <a:buNone/>
            </a:pPr>
            <a:r>
              <a:rPr lang="en-US" sz="4000" dirty="0" smtClean="0">
                <a:latin typeface="Comic Sans MS" pitchFamily="66" charset="0"/>
              </a:rPr>
              <a:t>It was / wasn’t good.</a:t>
            </a:r>
            <a:endParaRPr lang="th-TH" sz="4000" dirty="0">
              <a:latin typeface="Comic Sans MS" pitchFamily="66" charset="0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55576" y="1340768"/>
            <a:ext cx="7848872" cy="30243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635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1403648" y="4941168"/>
            <a:ext cx="6624736" cy="1430834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mountain</a:t>
            </a:r>
            <a:endParaRPr lang="th-TH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ตัวแทนรูปภาพ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64704"/>
            <a:ext cx="6757376" cy="3801024"/>
          </a:xfrm>
        </p:spPr>
      </p:pic>
    </p:spTree>
    <p:extLst>
      <p:ext uri="{BB962C8B-B14F-4D97-AF65-F5344CB8AC3E}">
        <p14:creationId xmlns:p14="http://schemas.microsoft.com/office/powerpoint/2010/main" val="259447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1403648" y="4941168"/>
            <a:ext cx="6624736" cy="1430834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city</a:t>
            </a:r>
            <a:endParaRPr lang="th-TH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ตัวแทนรูปภาพ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70" y="764704"/>
            <a:ext cx="6069499" cy="3801024"/>
          </a:xfrm>
        </p:spPr>
      </p:pic>
    </p:spTree>
    <p:extLst>
      <p:ext uri="{BB962C8B-B14F-4D97-AF65-F5344CB8AC3E}">
        <p14:creationId xmlns:p14="http://schemas.microsoft.com/office/powerpoint/2010/main" val="291837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1043608" y="4941168"/>
            <a:ext cx="6984776" cy="1430834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countryside</a:t>
            </a:r>
            <a:endParaRPr lang="th-TH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ตัวแทนรูปภาพ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779947" cy="3598740"/>
          </a:xfrm>
        </p:spPr>
      </p:pic>
    </p:spTree>
    <p:extLst>
      <p:ext uri="{BB962C8B-B14F-4D97-AF65-F5344CB8AC3E}">
        <p14:creationId xmlns:p14="http://schemas.microsoft.com/office/powerpoint/2010/main" val="132656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1043608" y="5094510"/>
            <a:ext cx="6984776" cy="1430834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waterfall</a:t>
            </a:r>
            <a:endParaRPr lang="th-TH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ตัวแทนรูปภาพ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92696"/>
            <a:ext cx="6438362" cy="4104456"/>
          </a:xfrm>
        </p:spPr>
      </p:pic>
    </p:spTree>
    <p:extLst>
      <p:ext uri="{BB962C8B-B14F-4D97-AF65-F5344CB8AC3E}">
        <p14:creationId xmlns:p14="http://schemas.microsoft.com/office/powerpoint/2010/main" val="269400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90663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2" action="ppaction://hlinksldjump"/>
              </a:rPr>
              <a:t>Review again</a:t>
            </a:r>
            <a:endParaRPr lang="th-TH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87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2448272" cy="4629746"/>
          </a:xfrm>
          <a:prstGeom prst="rect">
            <a:avLst/>
          </a:prstGeom>
        </p:spPr>
      </p:pic>
      <p:sp>
        <p:nvSpPr>
          <p:cNvPr id="7" name="คำบรรยายภาพแบบวงรี 6"/>
          <p:cNvSpPr/>
          <p:nvPr/>
        </p:nvSpPr>
        <p:spPr>
          <a:xfrm>
            <a:off x="3851920" y="949718"/>
            <a:ext cx="3024336" cy="1512168"/>
          </a:xfrm>
          <a:prstGeom prst="wedgeEllipseCallout">
            <a:avLst>
              <a:gd name="adj1" fmla="val -59888"/>
              <a:gd name="adj2" fmla="val 3121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itchFamily="66" charset="0"/>
              </a:rPr>
              <a:t>Hi. </a:t>
            </a:r>
          </a:p>
        </p:txBody>
      </p:sp>
      <p:sp>
        <p:nvSpPr>
          <p:cNvPr id="8" name="คำบรรยายภาพแบบวงรี 7"/>
          <p:cNvSpPr/>
          <p:nvPr/>
        </p:nvSpPr>
        <p:spPr>
          <a:xfrm>
            <a:off x="4180803" y="2687668"/>
            <a:ext cx="4680520" cy="2448272"/>
          </a:xfrm>
          <a:prstGeom prst="wedgeEllipseCallout">
            <a:avLst>
              <a:gd name="adj1" fmla="val -64011"/>
              <a:gd name="adj2" fmla="val -4758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itchFamily="66" charset="0"/>
              </a:rPr>
              <a:t>My name is Peter</a:t>
            </a:r>
          </a:p>
        </p:txBody>
      </p:sp>
    </p:spTree>
    <p:extLst>
      <p:ext uri="{BB962C8B-B14F-4D97-AF65-F5344CB8AC3E}">
        <p14:creationId xmlns:p14="http://schemas.microsoft.com/office/powerpoint/2010/main" val="131305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</TotalTime>
  <Words>276</Words>
  <Application>Microsoft Office PowerPoint</Application>
  <PresentationFormat>นำเสนอทางหน้าจอ (4:3)</PresentationFormat>
  <Paragraphs>75</Paragraphs>
  <Slides>34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34</vt:i4>
      </vt:variant>
    </vt:vector>
  </HeadingPairs>
  <TitlesOfParts>
    <vt:vector size="35" baseType="lpstr">
      <vt:lpstr>ชุดรูปแบบของ Office</vt:lpstr>
      <vt:lpstr>My vacation</vt:lpstr>
      <vt:lpstr>beach</vt:lpstr>
      <vt:lpstr>forest</vt:lpstr>
      <vt:lpstr>mountain</vt:lpstr>
      <vt:lpstr>city</vt:lpstr>
      <vt:lpstr>countryside</vt:lpstr>
      <vt:lpstr>waterfall</vt:lpstr>
      <vt:lpstr>Review again</vt:lpstr>
      <vt:lpstr>งานนำเสนอ PowerPoint</vt:lpstr>
      <vt:lpstr>งานนำเสนอ PowerPoint</vt:lpstr>
      <vt:lpstr>งานนำเสนอ PowerPoint</vt:lpstr>
      <vt:lpstr>การใช้  was  กับ  were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Your turn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Let’s talk.</vt:lpstr>
      <vt:lpstr> </vt:lpstr>
      <vt:lpstr>วาดรูประบายสี พร้อมเขียนบรรยาย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vacation</dc:title>
  <dc:creator>User</dc:creator>
  <cp:lastModifiedBy>User</cp:lastModifiedBy>
  <cp:revision>19</cp:revision>
  <dcterms:created xsi:type="dcterms:W3CDTF">2015-05-22T14:33:17Z</dcterms:created>
  <dcterms:modified xsi:type="dcterms:W3CDTF">2015-05-26T05:12:16Z</dcterms:modified>
</cp:coreProperties>
</file>