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40" r:id="rId17"/>
    <p:sldMasterId id="2147483852" r:id="rId18"/>
    <p:sldMasterId id="2147483864" r:id="rId19"/>
    <p:sldMasterId id="2147483876" r:id="rId20"/>
    <p:sldMasterId id="2147483888" r:id="rId21"/>
    <p:sldMasterId id="2147483900" r:id="rId22"/>
    <p:sldMasterId id="2147483912" r:id="rId23"/>
  </p:sldMasterIdLst>
  <p:sldIdLst>
    <p:sldId id="290" r:id="rId24"/>
    <p:sldId id="256" r:id="rId25"/>
    <p:sldId id="257" r:id="rId26"/>
    <p:sldId id="258" r:id="rId27"/>
    <p:sldId id="259" r:id="rId28"/>
    <p:sldId id="260" r:id="rId29"/>
    <p:sldId id="261" r:id="rId30"/>
    <p:sldId id="264" r:id="rId31"/>
    <p:sldId id="269" r:id="rId32"/>
    <p:sldId id="265" r:id="rId33"/>
    <p:sldId id="266" r:id="rId34"/>
    <p:sldId id="267" r:id="rId35"/>
    <p:sldId id="293" r:id="rId36"/>
    <p:sldId id="295" r:id="rId37"/>
    <p:sldId id="297" r:id="rId38"/>
    <p:sldId id="308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292" r:id="rId6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99"/>
    <a:srgbClr val="00FF00"/>
    <a:srgbClr val="CCFF33"/>
    <a:srgbClr val="99FF33"/>
    <a:srgbClr val="99FF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3" autoAdjust="0"/>
    <p:restoredTop sz="94660"/>
  </p:normalViewPr>
  <p:slideViewPr>
    <p:cSldViewPr>
      <p:cViewPr>
        <p:scale>
          <a:sx n="60" d="100"/>
          <a:sy n="60" d="100"/>
        </p:scale>
        <p:origin x="-66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slide" Target="slides/slide27.xml"/><Relationship Id="rId55" Type="http://schemas.openxmlformats.org/officeDocument/2006/relationships/slide" Target="slides/slide32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6.xml"/><Relationship Id="rId41" Type="http://schemas.openxmlformats.org/officeDocument/2006/relationships/slide" Target="slides/slide18.xml"/><Relationship Id="rId54" Type="http://schemas.openxmlformats.org/officeDocument/2006/relationships/slide" Target="slides/slide3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slide" Target="slides/slide30.xml"/><Relationship Id="rId58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57" Type="http://schemas.openxmlformats.org/officeDocument/2006/relationships/slide" Target="slides/slide34.xml"/><Relationship Id="rId61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slide" Target="slides/slide29.xml"/><Relationship Id="rId60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56" Type="http://schemas.openxmlformats.org/officeDocument/2006/relationships/slide" Target="slides/slide33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59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AB67-7F5E-429F-BD53-B44453C47C1E}" type="datetimeFigureOut">
              <a:rPr lang="th-TH" smtClean="0"/>
              <a:pPr/>
              <a:t>27/11/58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ACDF-31B8-473A-AB03-5F2609C02EB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AB67-7F5E-429F-BD53-B44453C47C1E}" type="datetimeFigureOut">
              <a:rPr lang="th-TH" smtClean="0"/>
              <a:pPr/>
              <a:t>27/11/58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ACDF-31B8-473A-AB03-5F2609C02EB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606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45782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723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8315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84021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57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966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18927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9660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605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AB67-7F5E-429F-BD53-B44453C47C1E}" type="datetimeFigureOut">
              <a:rPr lang="th-TH" smtClean="0"/>
              <a:pPr/>
              <a:t>27/11/58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ACDF-31B8-473A-AB03-5F2609C02EB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8061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95241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72663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73353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072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5736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4638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81490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5624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369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12479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5328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51218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90873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369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90758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35427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632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6093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0925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7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0304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27847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79514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53445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83633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2603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2448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80520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3956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57783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436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85385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0946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4178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10740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42705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66901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12796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312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7219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08894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913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15677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36296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61262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4054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97202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7563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56770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58326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1978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94754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994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8111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19179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44303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30245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3159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6293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7001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5069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75696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1970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89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39141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59977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6919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2804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4005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5969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5683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05172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76447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6857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943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5108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5283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17906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87098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84308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01236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26515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74458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4764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00947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82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41606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5873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49811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8218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516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94414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83481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2114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28564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3898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36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AB67-7F5E-429F-BD53-B44453C47C1E}" type="datetimeFigureOut">
              <a:rPr lang="th-TH" smtClean="0"/>
              <a:pPr/>
              <a:t>27/11/58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ACDF-31B8-473A-AB03-5F2609C02EB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22390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11440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6874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63119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46050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23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65103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273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05547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7325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700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52453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00587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38698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8388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9351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62978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03664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41072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7348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5733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403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90481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87436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68812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94113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14993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6394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77316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17756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94638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6507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382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6510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74429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206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11689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9967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11255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41563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83134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55473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6691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671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74712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7347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2839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89371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763064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9646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71167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99081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28475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9687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88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3745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3126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23368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9502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612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768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0494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142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31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AB67-7F5E-429F-BD53-B44453C47C1E}" type="datetimeFigureOut">
              <a:rPr lang="th-TH" smtClean="0"/>
              <a:pPr/>
              <a:t>27/11/58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ACDF-31B8-473A-AB03-5F2609C02EB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702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544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9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0233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4671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925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5978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9082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7455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945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AB67-7F5E-429F-BD53-B44453C47C1E}" type="datetimeFigureOut">
              <a:rPr lang="th-TH" smtClean="0"/>
              <a:pPr/>
              <a:t>27/11/58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ACDF-31B8-473A-AB03-5F2609C02EB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8872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498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4002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8951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829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861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999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0914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806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204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AB67-7F5E-429F-BD53-B44453C47C1E}" type="datetimeFigureOut">
              <a:rPr lang="th-TH" smtClean="0"/>
              <a:pPr/>
              <a:t>27/11/58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ACDF-31B8-473A-AB03-5F2609C02EB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5818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1368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03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2980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635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7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8001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4222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8410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35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AB67-7F5E-429F-BD53-B44453C47C1E}" type="datetimeFigureOut">
              <a:rPr lang="th-TH" smtClean="0"/>
              <a:pPr/>
              <a:t>27/11/58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ACDF-31B8-473A-AB03-5F2609C02EB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9669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672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2845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717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2846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9672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8264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8355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536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394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AB67-7F5E-429F-BD53-B44453C47C1E}" type="datetimeFigureOut">
              <a:rPr lang="th-TH" smtClean="0"/>
              <a:pPr/>
              <a:t>27/11/58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ACDF-31B8-473A-AB03-5F2609C02EB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198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839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876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5642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5702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983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3159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7174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5191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22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AB67-7F5E-429F-BD53-B44453C47C1E}" type="datetimeFigureOut">
              <a:rPr lang="th-TH" smtClean="0"/>
              <a:pPr/>
              <a:t>27/11/58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ACDF-31B8-473A-AB03-5F2609C02EB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974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54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3098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919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7945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2220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5454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880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6905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15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AB67-7F5E-429F-BD53-B44453C47C1E}" type="datetimeFigureOut">
              <a:rPr lang="th-TH" smtClean="0"/>
              <a:pPr/>
              <a:t>27/11/58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ACDF-31B8-473A-AB03-5F2609C02EB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376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74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5984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714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8760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6630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8315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159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13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48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AB67-7F5E-429F-BD53-B44453C47C1E}" type="datetimeFigureOut">
              <a:rPr lang="th-TH" smtClean="0"/>
              <a:pPr/>
              <a:t>27/11/58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EACDF-31B8-473A-AB03-5F2609C02EBB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7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7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27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65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1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71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1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5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21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95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8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91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26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07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7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84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99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46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6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0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5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AAE1A-D491-4C7C-9FA4-DA6BCC80A2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47B13-FEFD-472E-9EB4-B5A575626E0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46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3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21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0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4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endParaRPr lang="th-TH" dirty="0"/>
          </a:p>
        </p:txBody>
      </p:sp>
      <p:pic>
        <p:nvPicPr>
          <p:cNvPr id="26626" name="Picture 2" descr="https://encrypted-tbn1.gstatic.com/images?q=tbn:ANd9GcR19hRCrjeqQAdRFaBHczIy7nmofExQ0uSp_HnSk77l85o9OI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42918"/>
            <a:ext cx="4429156" cy="5643602"/>
          </a:xfrm>
          <a:prstGeom prst="rect">
            <a:avLst/>
          </a:prstGeom>
          <a:noFill/>
        </p:spPr>
      </p:pic>
      <p:pic>
        <p:nvPicPr>
          <p:cNvPr id="26628" name="Picture 4" descr="https://encrypted-tbn1.gstatic.com/images?q=tbn:ANd9GcQbOBDQW4D6CTZ2rg_hWb88IoUAu7myb3VQ8nJNdQhmnO7mFx9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500042"/>
            <a:ext cx="3762375" cy="56436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700" b="1" dirty="0" smtClean="0"/>
              <a:t>  				</a:t>
            </a:r>
          </a:p>
          <a:p>
            <a:pPr>
              <a:buNone/>
            </a:pPr>
            <a:r>
              <a:rPr lang="en-US" sz="2400" b="1" u="sng" dirty="0" smtClean="0">
                <a:solidFill>
                  <a:srgbClr val="0070C0"/>
                </a:solidFill>
              </a:rPr>
              <a:t>Bingo Words</a:t>
            </a:r>
          </a:p>
          <a:p>
            <a:pPr>
              <a:buNone/>
            </a:pPr>
            <a:endParaRPr lang="en-US" sz="2400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th-TH" sz="2400" b="1" dirty="0" smtClean="0">
                <a:latin typeface="Comic Sans MS" pitchFamily="66" charset="0"/>
              </a:rPr>
              <a:t>	</a:t>
            </a:r>
            <a:r>
              <a:rPr lang="en-US" sz="2400" b="1" dirty="0" smtClean="0">
                <a:latin typeface="Comic Sans MS" pitchFamily="66" charset="0"/>
              </a:rPr>
              <a:t>	1.fly  </a:t>
            </a:r>
            <a:r>
              <a:rPr lang="en-US" sz="2400" b="1" dirty="0">
                <a:latin typeface="Comic Sans MS" pitchFamily="66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flew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>
                <a:latin typeface="Comic Sans MS" pitchFamily="66" charset="0"/>
              </a:rPr>
              <a:t>		</a:t>
            </a:r>
            <a:r>
              <a:rPr lang="en-US" sz="2400" b="1" dirty="0" smtClean="0">
                <a:latin typeface="Comic Sans MS" pitchFamily="66" charset="0"/>
              </a:rPr>
              <a:t>2.do, does 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did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sz="2400" b="1" dirty="0" smtClean="0">
                <a:latin typeface="Comic Sans MS" pitchFamily="66" charset="0"/>
              </a:rPr>
              <a:t>		3.sit  </a:t>
            </a:r>
            <a:r>
              <a:rPr lang="en-US" sz="2400" b="1" dirty="0">
                <a:latin typeface="Comic Sans MS" pitchFamily="66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sat</a:t>
            </a:r>
            <a:r>
              <a:rPr lang="en-US" sz="2400" b="1" dirty="0" smtClean="0">
                <a:latin typeface="Comic Sans MS" pitchFamily="66" charset="0"/>
              </a:rPr>
              <a:t>  </a:t>
            </a:r>
            <a:r>
              <a:rPr lang="en-US" sz="2400" b="1" dirty="0">
                <a:latin typeface="Comic Sans MS" pitchFamily="66" charset="0"/>
              </a:rPr>
              <a:t>		4.be  	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was, were</a:t>
            </a:r>
            <a:r>
              <a:rPr lang="en-US" sz="2400" b="1" dirty="0" smtClean="0">
                <a:latin typeface="Comic Sans MS" pitchFamily="66" charset="0"/>
              </a:rPr>
              <a:t>  </a:t>
            </a:r>
            <a:endParaRPr lang="en-US" sz="2400" b="1" dirty="0">
              <a:latin typeface="Comic Sans MS" pitchFamily="66" charset="0"/>
            </a:endParaRPr>
          </a:p>
          <a:p>
            <a:pPr>
              <a:buNone/>
            </a:pPr>
            <a:r>
              <a:rPr lang="en-US" sz="2400" b="1" dirty="0" smtClean="0">
                <a:latin typeface="Comic Sans MS" pitchFamily="66" charset="0"/>
              </a:rPr>
              <a:t>		5.put  </a:t>
            </a:r>
            <a:r>
              <a:rPr lang="en-US" sz="2400" b="1" dirty="0">
                <a:latin typeface="Comic Sans MS" pitchFamily="66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put</a:t>
            </a:r>
            <a:r>
              <a:rPr lang="en-US" sz="2400" b="1" dirty="0">
                <a:latin typeface="Comic Sans MS" pitchFamily="66" charset="0"/>
              </a:rPr>
              <a:t>		</a:t>
            </a:r>
            <a:r>
              <a:rPr lang="en-US" sz="2400" b="1" dirty="0" smtClean="0">
                <a:latin typeface="Comic Sans MS" pitchFamily="66" charset="0"/>
              </a:rPr>
              <a:t>6.cut  </a:t>
            </a:r>
            <a:r>
              <a:rPr lang="en-US" sz="2400" b="1" dirty="0">
                <a:latin typeface="Comic Sans MS" pitchFamily="66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cut</a:t>
            </a:r>
            <a:r>
              <a:rPr lang="en-US" sz="2400" b="1" dirty="0" smtClean="0">
                <a:latin typeface="Comic Sans MS" pitchFamily="66" charset="0"/>
              </a:rPr>
              <a:t>  </a:t>
            </a:r>
            <a:r>
              <a:rPr lang="en-US" sz="2400" b="1" dirty="0">
                <a:latin typeface="Comic Sans MS" pitchFamily="66" charset="0"/>
              </a:rPr>
              <a:t>	</a:t>
            </a:r>
          </a:p>
          <a:p>
            <a:pPr>
              <a:buNone/>
            </a:pPr>
            <a:r>
              <a:rPr lang="en-US" sz="2400" b="1" dirty="0" smtClean="0">
                <a:latin typeface="Comic Sans MS" pitchFamily="66" charset="0"/>
              </a:rPr>
              <a:t>		7.sing  </a:t>
            </a:r>
            <a:r>
              <a:rPr lang="en-US" sz="2400" b="1" dirty="0">
                <a:latin typeface="Comic Sans MS" pitchFamily="66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sang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>
                <a:latin typeface="Comic Sans MS" pitchFamily="66" charset="0"/>
              </a:rPr>
              <a:t>		8.hit 		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hit</a:t>
            </a:r>
            <a:r>
              <a:rPr lang="en-US" sz="2400" b="1" dirty="0">
                <a:latin typeface="Comic Sans MS" pitchFamily="66" charset="0"/>
              </a:rPr>
              <a:t>	</a:t>
            </a:r>
          </a:p>
          <a:p>
            <a:pPr>
              <a:buNone/>
            </a:pPr>
            <a:r>
              <a:rPr lang="en-US" sz="2400" b="1" dirty="0" smtClean="0">
                <a:latin typeface="Comic Sans MS" pitchFamily="66" charset="0"/>
              </a:rPr>
              <a:t>		9.let </a:t>
            </a:r>
            <a:r>
              <a:rPr lang="en-US" sz="2400" b="1" dirty="0">
                <a:latin typeface="Comic Sans MS" pitchFamily="66" charset="0"/>
              </a:rPr>
              <a:t>	</a:t>
            </a:r>
            <a:r>
              <a:rPr lang="en-US" sz="2400" b="1" dirty="0" smtClean="0">
                <a:latin typeface="Comic Sans MS" pitchFamily="66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let</a:t>
            </a:r>
            <a:r>
              <a:rPr lang="en-US" sz="2400" b="1" dirty="0">
                <a:latin typeface="Comic Sans MS" pitchFamily="66" charset="0"/>
              </a:rPr>
              <a:t>		</a:t>
            </a:r>
            <a:r>
              <a:rPr lang="en-US" sz="2400" b="1" dirty="0" smtClean="0">
                <a:latin typeface="Comic Sans MS" pitchFamily="66" charset="0"/>
              </a:rPr>
              <a:t>10.pay  </a:t>
            </a:r>
            <a:r>
              <a:rPr lang="en-US" sz="2400" b="1" dirty="0">
                <a:latin typeface="Comic Sans MS" pitchFamily="66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paid</a:t>
            </a:r>
            <a:r>
              <a:rPr lang="en-US" sz="2400" b="1" dirty="0">
                <a:latin typeface="Comic Sans MS" pitchFamily="66" charset="0"/>
              </a:rPr>
              <a:t>	</a:t>
            </a:r>
          </a:p>
          <a:p>
            <a:pPr>
              <a:buNone/>
            </a:pPr>
            <a:r>
              <a:rPr lang="en-US" sz="2400" b="1" dirty="0" smtClean="0">
                <a:latin typeface="Comic Sans MS" pitchFamily="66" charset="0"/>
              </a:rPr>
              <a:t>		11.ring </a:t>
            </a:r>
            <a:r>
              <a:rPr lang="en-US" sz="2400" b="1" dirty="0">
                <a:latin typeface="Comic Sans MS" pitchFamily="66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rang </a:t>
            </a:r>
            <a:r>
              <a:rPr lang="en-US" sz="2400" b="1" dirty="0">
                <a:latin typeface="Comic Sans MS" pitchFamily="66" charset="0"/>
              </a:rPr>
              <a:t>		12.go 	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went</a:t>
            </a:r>
            <a:r>
              <a:rPr lang="en-US" sz="2400" b="1" dirty="0">
                <a:latin typeface="Comic Sans MS" pitchFamily="66" charset="0"/>
              </a:rPr>
              <a:t>	</a:t>
            </a:r>
          </a:p>
          <a:p>
            <a:pPr>
              <a:buNone/>
            </a:pPr>
            <a:r>
              <a:rPr lang="en-US" sz="2400" b="1" dirty="0" smtClean="0">
                <a:latin typeface="Comic Sans MS" pitchFamily="66" charset="0"/>
              </a:rPr>
              <a:t>		13.run </a:t>
            </a:r>
            <a:r>
              <a:rPr lang="en-US" sz="2400" b="1" dirty="0">
                <a:latin typeface="Comic Sans MS" pitchFamily="66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en-US" altLang="zh-CN" sz="2400" b="1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US" sz="2400" b="1" dirty="0" smtClean="0">
                <a:latin typeface="Comic Sans MS" pitchFamily="66" charset="0"/>
              </a:rPr>
              <a:t>  </a:t>
            </a:r>
            <a:r>
              <a:rPr lang="en-US" sz="2400" b="1" dirty="0">
                <a:latin typeface="Comic Sans MS" pitchFamily="66" charset="0"/>
              </a:rPr>
              <a:t>		14.buy  	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bought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endParaRPr lang="en-US" sz="2400" b="1" dirty="0">
              <a:latin typeface="Comic Sans MS" pitchFamily="66" charset="0"/>
            </a:endParaRPr>
          </a:p>
          <a:p>
            <a:pPr>
              <a:buNone/>
            </a:pPr>
            <a:r>
              <a:rPr lang="en-US" sz="2400" b="1" dirty="0" smtClean="0">
                <a:latin typeface="Comic Sans MS" pitchFamily="66" charset="0"/>
              </a:rPr>
              <a:t>		15.keep </a:t>
            </a:r>
            <a:r>
              <a:rPr lang="en-US" sz="2400" b="1" dirty="0">
                <a:latin typeface="Comic Sans MS" pitchFamily="66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kept</a:t>
            </a:r>
            <a:r>
              <a:rPr lang="en-US" sz="2400" b="1" dirty="0">
                <a:latin typeface="Comic Sans MS" pitchFamily="66" charset="0"/>
              </a:rPr>
              <a:t>		</a:t>
            </a:r>
            <a:r>
              <a:rPr lang="en-US" sz="2400" b="1" dirty="0" smtClean="0">
                <a:latin typeface="Comic Sans MS" pitchFamily="66" charset="0"/>
              </a:rPr>
              <a:t>16.bring </a:t>
            </a:r>
            <a:r>
              <a:rPr lang="en-US" sz="2400" b="1" dirty="0">
                <a:latin typeface="Comic Sans MS" pitchFamily="66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brought</a:t>
            </a:r>
            <a:r>
              <a:rPr lang="en-US" sz="2400" b="1" dirty="0" smtClean="0">
                <a:latin typeface="Comic Sans MS" pitchFamily="66" charset="0"/>
              </a:rPr>
              <a:t>  </a:t>
            </a:r>
          </a:p>
          <a:p>
            <a:pPr>
              <a:buNone/>
            </a:pPr>
            <a:r>
              <a:rPr lang="en-US" sz="2400" b="1" dirty="0">
                <a:latin typeface="Comic Sans MS" pitchFamily="66" charset="0"/>
              </a:rPr>
              <a:t>	</a:t>
            </a:r>
            <a:r>
              <a:rPr lang="en-US" sz="2400" b="1" dirty="0" smtClean="0">
                <a:latin typeface="Comic Sans MS" pitchFamily="66" charset="0"/>
              </a:rPr>
              <a:t>	17.read </a:t>
            </a:r>
            <a:r>
              <a:rPr lang="en-US" sz="2400" b="1" dirty="0">
                <a:latin typeface="Comic Sans MS" pitchFamily="66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read </a:t>
            </a:r>
            <a:r>
              <a:rPr lang="en-US" sz="2400" b="1" dirty="0">
                <a:latin typeface="Comic Sans MS" pitchFamily="66" charset="0"/>
              </a:rPr>
              <a:t>		</a:t>
            </a:r>
            <a:r>
              <a:rPr lang="en-US" sz="2400" b="1" dirty="0" smtClean="0">
                <a:latin typeface="Comic Sans MS" pitchFamily="66" charset="0"/>
              </a:rPr>
              <a:t>18.get </a:t>
            </a:r>
            <a:r>
              <a:rPr lang="en-US" sz="2400" b="1" dirty="0">
                <a:latin typeface="Comic Sans MS" pitchFamily="66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got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>
                <a:latin typeface="Comic Sans MS" pitchFamily="66" charset="0"/>
              </a:rPr>
              <a:t>	 </a:t>
            </a:r>
          </a:p>
          <a:p>
            <a:pPr>
              <a:buNone/>
            </a:pPr>
            <a:r>
              <a:rPr lang="en-US" sz="2400" b="1" dirty="0" smtClean="0">
                <a:latin typeface="Comic Sans MS" pitchFamily="66" charset="0"/>
              </a:rPr>
              <a:t>		19.sell </a:t>
            </a:r>
            <a:r>
              <a:rPr lang="en-US" sz="2400" b="1" dirty="0">
                <a:latin typeface="Comic Sans MS" pitchFamily="66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sold  </a:t>
            </a:r>
            <a:r>
              <a:rPr lang="en-US" sz="2400" b="1" dirty="0">
                <a:latin typeface="Comic Sans MS" pitchFamily="66" charset="0"/>
              </a:rPr>
              <a:t>		20.take    	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took</a:t>
            </a:r>
            <a:r>
              <a:rPr lang="en-US" sz="2400" b="1" dirty="0" smtClean="0">
                <a:latin typeface="Comic Sans MS" pitchFamily="66" charset="0"/>
              </a:rPr>
              <a:t>      </a:t>
            </a:r>
            <a:endParaRPr lang="en-US" sz="2400" b="1" dirty="0">
              <a:latin typeface="Comic Sans MS" pitchFamily="66" charset="0"/>
            </a:endParaRPr>
          </a:p>
          <a:p>
            <a:pPr>
              <a:buNone/>
            </a:pPr>
            <a:r>
              <a:rPr lang="en-US" sz="2400" b="1" dirty="0" smtClean="0">
                <a:latin typeface="Comic Sans MS" pitchFamily="66" charset="0"/>
              </a:rPr>
              <a:t>		</a:t>
            </a:r>
            <a:r>
              <a:rPr lang="en-US" sz="2400" b="1" dirty="0">
                <a:latin typeface="Comic Sans MS" pitchFamily="66" charset="0"/>
              </a:rPr>
              <a:t>	  </a:t>
            </a:r>
          </a:p>
          <a:p>
            <a:endParaRPr lang="th-TH" sz="16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endParaRPr lang="th-TH" dirty="0"/>
          </a:p>
        </p:txBody>
      </p:sp>
      <p:pic>
        <p:nvPicPr>
          <p:cNvPr id="27650" name="Picture 2" descr="http://illuminations.nctm.org/Lessons/MathBingo/MathBingo-Win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9" y="838822"/>
            <a:ext cx="6929486" cy="48047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Pre-test (Irregular Verbs)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latin typeface="Comic Sans MS"/>
                <a:ea typeface="Times New Roman"/>
                <a:cs typeface="Cordia New"/>
              </a:rPr>
              <a:t>November </a:t>
            </a:r>
            <a:r>
              <a:rPr lang="en-US" b="1" dirty="0">
                <a:latin typeface="Comic Sans MS"/>
                <a:ea typeface="Times New Roman"/>
                <a:cs typeface="Cordia New"/>
              </a:rPr>
              <a:t>full moon shines</a:t>
            </a:r>
            <a:endParaRPr lang="en-US" sz="1050" dirty="0">
              <a:ea typeface="Times New Roman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1.Begin   …………….  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……………    </a:t>
            </a:r>
            <a:r>
              <a:rPr lang="en-US" sz="1050" b="1" dirty="0">
                <a:ea typeface="Times New Roman"/>
                <a:cs typeface="Cordia New"/>
              </a:rPr>
              <a:t/>
            </a:r>
            <a:br>
              <a:rPr lang="en-US" sz="1050" b="1" dirty="0">
                <a:ea typeface="Times New Roman"/>
                <a:cs typeface="Cordia New"/>
              </a:rPr>
            </a:br>
            <a:r>
              <a:rPr lang="en-US" b="1" dirty="0">
                <a:latin typeface="Comic Sans MS"/>
                <a:ea typeface="Times New Roman"/>
                <a:cs typeface="Cordia New"/>
              </a:rPr>
              <a:t>Loy </a:t>
            </a:r>
            <a:r>
              <a:rPr lang="en-US" b="1" dirty="0" err="1">
                <a:latin typeface="Comic Sans MS"/>
                <a:ea typeface="Times New Roman"/>
                <a:cs typeface="Cordia New"/>
              </a:rPr>
              <a:t>Krathong</a:t>
            </a:r>
            <a:r>
              <a:rPr lang="en-US" b="1" dirty="0">
                <a:latin typeface="Comic Sans MS"/>
                <a:ea typeface="Times New Roman"/>
                <a:cs typeface="Cordia New"/>
              </a:rPr>
              <a:t>, Loy </a:t>
            </a:r>
            <a:r>
              <a:rPr lang="en-US" b="1" dirty="0" err="1">
                <a:latin typeface="Comic Sans MS"/>
                <a:ea typeface="Times New Roman"/>
                <a:cs typeface="Cordia New"/>
              </a:rPr>
              <a:t>Krathong</a:t>
            </a:r>
            <a:endParaRPr lang="en-US" sz="1050" dirty="0">
              <a:ea typeface="Times New Roman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2.Drink  ……………..  </a:t>
            </a:r>
            <a:r>
              <a:rPr lang="en-US" b="1" dirty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…………. </a:t>
            </a:r>
            <a:endParaRPr lang="en-US" sz="1050" dirty="0">
              <a:ea typeface="Times New Roman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3.Read  …………. …………….</a:t>
            </a:r>
            <a:endParaRPr lang="en-US" sz="1050" dirty="0">
              <a:ea typeface="Times New Roman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Comic Sans MS"/>
                <a:ea typeface="Times New Roman"/>
                <a:cs typeface="Cordia New"/>
              </a:rPr>
              <a:t>and the water’s high </a:t>
            </a:r>
            <a:endParaRPr lang="en-US" sz="1050" dirty="0">
              <a:ea typeface="Times New Roman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4.Eat ……….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………………..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5.Ride ……………….  ……………..</a:t>
            </a:r>
            <a:endParaRPr lang="en-US" sz="1050" dirty="0">
              <a:ea typeface="Times New Roman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Comic Sans MS"/>
                <a:ea typeface="Times New Roman"/>
                <a:cs typeface="Cordia New"/>
              </a:rPr>
              <a:t>in the local river and the </a:t>
            </a:r>
            <a:r>
              <a:rPr lang="en-US" b="1" dirty="0" err="1">
                <a:latin typeface="Comic Sans MS"/>
                <a:ea typeface="Times New Roman"/>
                <a:cs typeface="Cordia New"/>
              </a:rPr>
              <a:t>Klong</a:t>
            </a:r>
            <a:r>
              <a:rPr lang="en-US" b="1" dirty="0">
                <a:latin typeface="Comic Sans MS"/>
                <a:ea typeface="Times New Roman"/>
                <a:cs typeface="Cordia New"/>
              </a:rPr>
              <a:t/>
            </a:r>
            <a:br>
              <a:rPr lang="en-US" b="1" dirty="0">
                <a:latin typeface="Comic Sans MS"/>
                <a:ea typeface="Times New Roman"/>
                <a:cs typeface="Cordia New"/>
              </a:rPr>
            </a:br>
            <a:r>
              <a:rPr lang="en-US" b="1" dirty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Loy </a:t>
            </a:r>
            <a:r>
              <a:rPr lang="en-US" b="1" dirty="0" err="1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Loy</a:t>
            </a:r>
            <a:r>
              <a:rPr lang="en-US" b="1" dirty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Krathong</a:t>
            </a:r>
            <a:r>
              <a:rPr lang="en-US" b="1" dirty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, </a:t>
            </a:r>
            <a:endParaRPr lang="en-US" sz="1050" dirty="0">
              <a:ea typeface="Times New Roman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Loy </a:t>
            </a:r>
            <a:r>
              <a:rPr lang="en-US" b="1" dirty="0" err="1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Loy</a:t>
            </a:r>
            <a:r>
              <a:rPr lang="en-US" b="1" dirty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Krathong</a:t>
            </a:r>
            <a:r>
              <a:rPr lang="en-US" b="1" dirty="0">
                <a:latin typeface="Comic Sans MS"/>
                <a:ea typeface="Times New Roman"/>
                <a:cs typeface="Cordia New"/>
              </a:rPr>
              <a:t/>
            </a:r>
            <a:br>
              <a:rPr lang="en-US" b="1" dirty="0">
                <a:latin typeface="Comic Sans MS"/>
                <a:ea typeface="Times New Roman"/>
                <a:cs typeface="Cordia New"/>
              </a:rPr>
            </a:br>
            <a:r>
              <a:rPr lang="en-US" b="1" dirty="0">
                <a:latin typeface="Comic Sans MS"/>
                <a:ea typeface="Times New Roman"/>
                <a:cs typeface="Cordia New"/>
              </a:rPr>
              <a:t>Loy </a:t>
            </a:r>
            <a:r>
              <a:rPr lang="en-US" b="1" dirty="0" err="1">
                <a:latin typeface="Comic Sans MS"/>
                <a:ea typeface="Times New Roman"/>
                <a:cs typeface="Cordia New"/>
              </a:rPr>
              <a:t>Krathong</a:t>
            </a:r>
            <a:r>
              <a:rPr lang="en-US" b="1" dirty="0">
                <a:latin typeface="Comic Sans MS"/>
                <a:ea typeface="Times New Roman"/>
                <a:cs typeface="Cordia New"/>
              </a:rPr>
              <a:t> is here </a:t>
            </a:r>
            <a:endParaRPr lang="en-US" sz="1050" dirty="0">
              <a:ea typeface="Times New Roman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Loy </a:t>
            </a:r>
            <a:r>
              <a:rPr lang="en-US" b="1" dirty="0" err="1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Krathong</a:t>
            </a:r>
            <a:r>
              <a:rPr lang="en-US" b="1" dirty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  6.Buy 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…………  ……………</a:t>
            </a:r>
            <a:endParaRPr lang="en-US" sz="1050" dirty="0">
              <a:ea typeface="Times New Roman"/>
              <a:cs typeface="Cordia New"/>
            </a:endParaRPr>
          </a:p>
        </p:txBody>
      </p:sp>
      <p:pic>
        <p:nvPicPr>
          <p:cNvPr id="1026" name="Picture 2" descr="http://orig00.deviantart.net/d0ac/f/2011/314/6/f/loi_loi_krathong_by_gemmingi-d4fphu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3538364" cy="353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54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Pre-test (Irregular Verbs)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solidFill>
                  <a:prstClr val="black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>and everybody’s full of cheer</a:t>
            </a:r>
            <a:endParaRPr lang="en-US" sz="1800" dirty="0">
              <a:solidFill>
                <a:prstClr val="black"/>
              </a:solidFill>
              <a:latin typeface="Comic Sans MS" panose="030F0702030302020204" pitchFamily="66" charset="0"/>
              <a:ea typeface="Times New Roman"/>
              <a:cs typeface="Cordia New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>7.Cut  …….. </a:t>
            </a:r>
            <a:r>
              <a:rPr lang="en-US" sz="18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>……… </a:t>
            </a:r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>8.Hit  ………  </a:t>
            </a:r>
            <a:r>
              <a:rPr lang="en-US" sz="18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>………</a:t>
            </a:r>
            <a:endParaRPr lang="en-US" sz="1800" dirty="0">
              <a:solidFill>
                <a:prstClr val="black"/>
              </a:solidFill>
              <a:latin typeface="Comic Sans MS" panose="030F0702030302020204" pitchFamily="66" charset="0"/>
              <a:ea typeface="Times New Roman"/>
              <a:cs typeface="Cordia New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>9.Cost  ………. </a:t>
            </a:r>
            <a:r>
              <a:rPr lang="en-US" sz="18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>………… </a:t>
            </a:r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>10.Bring  ………. </a:t>
            </a:r>
            <a:r>
              <a:rPr lang="en-US" sz="18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>………….</a:t>
            </a:r>
            <a:endParaRPr lang="en-US" sz="1800" dirty="0">
              <a:solidFill>
                <a:prstClr val="black"/>
              </a:solidFill>
              <a:latin typeface="Comic Sans MS" panose="030F0702030302020204" pitchFamily="66" charset="0"/>
              <a:ea typeface="Times New Roman"/>
              <a:cs typeface="Cordia New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solidFill>
                  <a:prstClr val="black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>We’re together at the </a:t>
            </a:r>
            <a:r>
              <a:rPr lang="en-US" sz="1800" b="1" dirty="0" err="1">
                <a:solidFill>
                  <a:prstClr val="black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>Klong</a:t>
            </a:r>
            <a:endParaRPr lang="en-US" sz="1800" dirty="0">
              <a:solidFill>
                <a:prstClr val="black"/>
              </a:solidFill>
              <a:latin typeface="Comic Sans MS" panose="030F0702030302020204" pitchFamily="66" charset="0"/>
              <a:ea typeface="Times New Roman"/>
              <a:cs typeface="Cordia New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>11.Swear  ……….  </a:t>
            </a:r>
            <a:r>
              <a:rPr lang="en-US" sz="18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>…………………..</a:t>
            </a:r>
            <a:r>
              <a:rPr lang="en-US" sz="1800" b="1" dirty="0">
                <a:solidFill>
                  <a:prstClr val="black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/>
            </a:r>
            <a:br>
              <a:rPr lang="en-US" sz="1800" b="1" dirty="0">
                <a:solidFill>
                  <a:prstClr val="black"/>
                </a:solidFill>
                <a:latin typeface="Comic Sans MS" panose="030F0702030302020204" pitchFamily="66" charset="0"/>
                <a:ea typeface="Times New Roman"/>
                <a:cs typeface="Cordia New"/>
              </a:rPr>
            </a:br>
            <a:r>
              <a:rPr lang="en-US" sz="1800" b="1" dirty="0">
                <a:solidFill>
                  <a:prstClr val="black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>Each one with his </a:t>
            </a:r>
            <a:r>
              <a:rPr lang="en-US" sz="1800" b="1" dirty="0" err="1">
                <a:solidFill>
                  <a:prstClr val="black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>Krathong</a:t>
            </a:r>
            <a:endParaRPr lang="en-US" sz="1800" dirty="0">
              <a:solidFill>
                <a:prstClr val="black"/>
              </a:solidFill>
              <a:latin typeface="Comic Sans MS" panose="030F0702030302020204" pitchFamily="66" charset="0"/>
              <a:ea typeface="Times New Roman"/>
              <a:cs typeface="Cordia New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>12.Do  does  ……..  </a:t>
            </a:r>
            <a:r>
              <a:rPr lang="en-US" sz="18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>……………..</a:t>
            </a:r>
            <a:r>
              <a:rPr lang="en-US" sz="1800" b="1" dirty="0" smtClean="0">
                <a:solidFill>
                  <a:prstClr val="black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>  </a:t>
            </a:r>
            <a:r>
              <a:rPr lang="en-US" sz="1800" b="1" dirty="0">
                <a:solidFill>
                  <a:prstClr val="black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/>
            </a:r>
            <a:br>
              <a:rPr lang="en-US" sz="1800" b="1" dirty="0">
                <a:solidFill>
                  <a:prstClr val="black"/>
                </a:solidFill>
                <a:latin typeface="Comic Sans MS" panose="030F0702030302020204" pitchFamily="66" charset="0"/>
                <a:ea typeface="Times New Roman"/>
                <a:cs typeface="Cordia New"/>
              </a:rPr>
            </a:br>
            <a:r>
              <a:rPr lang="en-US" sz="1800" b="1" dirty="0">
                <a:solidFill>
                  <a:prstClr val="black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>As we push away we pray</a:t>
            </a:r>
            <a:endParaRPr lang="en-US" sz="1800" dirty="0">
              <a:solidFill>
                <a:prstClr val="black"/>
              </a:solidFill>
              <a:latin typeface="Comic Sans MS" panose="030F0702030302020204" pitchFamily="66" charset="0"/>
              <a:ea typeface="Times New Roman"/>
              <a:cs typeface="Cordia New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>13.Is  am  are …….. </a:t>
            </a:r>
            <a:r>
              <a:rPr lang="en-US" sz="18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>, </a:t>
            </a:r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>…….  </a:t>
            </a:r>
            <a:r>
              <a:rPr lang="en-US" sz="18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>…………….</a:t>
            </a:r>
            <a:r>
              <a:rPr lang="en-US" sz="1800" b="1" dirty="0">
                <a:solidFill>
                  <a:prstClr val="black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/>
            </a:r>
            <a:br>
              <a:rPr lang="en-US" sz="1800" b="1" dirty="0">
                <a:solidFill>
                  <a:prstClr val="black"/>
                </a:solidFill>
                <a:latin typeface="Comic Sans MS" panose="030F0702030302020204" pitchFamily="66" charset="0"/>
                <a:ea typeface="Times New Roman"/>
                <a:cs typeface="Cordia New"/>
              </a:rPr>
            </a:br>
            <a:r>
              <a:rPr lang="en-US" sz="1800" b="1" dirty="0">
                <a:solidFill>
                  <a:prstClr val="black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>We can see </a:t>
            </a:r>
            <a:r>
              <a:rPr lang="en-US" sz="1800" b="1" dirty="0" smtClean="0">
                <a:solidFill>
                  <a:prstClr val="black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>a better day.</a:t>
            </a:r>
            <a:endParaRPr lang="en-US" sz="1800" dirty="0">
              <a:solidFill>
                <a:prstClr val="black"/>
              </a:solidFill>
              <a:latin typeface="Comic Sans MS" panose="030F0702030302020204" pitchFamily="66" charset="0"/>
              <a:ea typeface="Times New Roman"/>
              <a:cs typeface="Cordia New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>We can see three verbs again.</a:t>
            </a:r>
            <a:endParaRPr lang="en-US" sz="1800" dirty="0">
              <a:solidFill>
                <a:prstClr val="black"/>
              </a:solidFill>
              <a:latin typeface="Comic Sans MS" panose="030F0702030302020204" pitchFamily="66" charset="0"/>
              <a:ea typeface="Times New Roman"/>
              <a:cs typeface="Cordia New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2bangkok.com/files/2011/11/ScreenShot00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050" y="2852936"/>
            <a:ext cx="309439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02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correct answers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Comic Sans MS"/>
                <a:ea typeface="Times New Roman"/>
                <a:cs typeface="Cordia New"/>
              </a:rPr>
              <a:t>1.Begin</a:t>
            </a:r>
            <a: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began</a:t>
            </a:r>
            <a: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begun</a:t>
            </a:r>
            <a:endParaRPr lang="en-US" sz="1050" dirty="0">
              <a:solidFill>
                <a:srgbClr val="FF0000"/>
              </a:solidFill>
              <a:ea typeface="Times New Roman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Comic Sans MS"/>
                <a:ea typeface="Times New Roman"/>
                <a:cs typeface="Cordia New"/>
              </a:rPr>
              <a:t>Loy </a:t>
            </a:r>
            <a:r>
              <a:rPr lang="en-US" b="1" dirty="0" err="1">
                <a:latin typeface="Comic Sans MS"/>
                <a:ea typeface="Times New Roman"/>
                <a:cs typeface="Cordia New"/>
              </a:rPr>
              <a:t>Krathong</a:t>
            </a:r>
            <a:r>
              <a:rPr lang="en-US" b="1" dirty="0">
                <a:latin typeface="Comic Sans MS"/>
                <a:ea typeface="Times New Roman"/>
                <a:cs typeface="Cordia New"/>
              </a:rPr>
              <a:t>, Loy </a:t>
            </a:r>
            <a:r>
              <a:rPr lang="en-US" b="1" dirty="0" err="1">
                <a:latin typeface="Comic Sans MS"/>
                <a:ea typeface="Times New Roman"/>
                <a:cs typeface="Cordia New"/>
              </a:rPr>
              <a:t>Krathong</a:t>
            </a:r>
            <a:r>
              <a:rPr lang="en-US" sz="1050" b="1" dirty="0">
                <a:ea typeface="Times New Roman"/>
                <a:cs typeface="Cordia New"/>
              </a:rPr>
              <a:t/>
            </a:r>
            <a:br>
              <a:rPr lang="en-US" sz="1050" b="1" dirty="0">
                <a:ea typeface="Times New Roman"/>
                <a:cs typeface="Cordia New"/>
              </a:rPr>
            </a:br>
            <a:r>
              <a:rPr lang="en-US" b="1" dirty="0">
                <a:latin typeface="Comic Sans MS"/>
                <a:ea typeface="Times New Roman"/>
                <a:cs typeface="Cordia New"/>
              </a:rPr>
              <a:t>2.Drink </a:t>
            </a:r>
            <a: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drank</a:t>
            </a:r>
            <a: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drunk</a:t>
            </a:r>
            <a: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  </a:t>
            </a:r>
            <a:endParaRPr lang="en-US" sz="1050" dirty="0">
              <a:ea typeface="Times New Roman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Comic Sans MS"/>
                <a:ea typeface="Times New Roman"/>
                <a:cs typeface="Cordia New"/>
              </a:rPr>
              <a:t>3.Read</a:t>
            </a:r>
            <a: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read  </a:t>
            </a:r>
            <a:r>
              <a:rPr lang="en-US" b="1" dirty="0" err="1" smtClean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read</a:t>
            </a:r>
            <a:endParaRPr lang="en-US" sz="1050" dirty="0">
              <a:ea typeface="Times New Roman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Comic Sans MS"/>
                <a:ea typeface="Times New Roman"/>
                <a:cs typeface="Cordia New"/>
              </a:rPr>
              <a:t>4.Eat</a:t>
            </a:r>
            <a: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ate</a:t>
            </a:r>
            <a: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eaten</a:t>
            </a:r>
            <a: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 </a:t>
            </a:r>
            <a:endParaRPr lang="en-US" sz="1050" dirty="0">
              <a:ea typeface="Times New Roman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Comic Sans MS"/>
                <a:ea typeface="Times New Roman"/>
                <a:cs typeface="Cordia New"/>
              </a:rPr>
              <a:t>5.Ride</a:t>
            </a:r>
            <a: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rode ridden</a:t>
            </a:r>
            <a:endParaRPr lang="en-US" sz="1050" dirty="0">
              <a:ea typeface="Times New Roman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Comic Sans MS"/>
                <a:ea typeface="Times New Roman"/>
                <a:cs typeface="Cordia New"/>
              </a:rPr>
              <a:t>Loy </a:t>
            </a:r>
            <a:r>
              <a:rPr lang="en-US" b="1" dirty="0" err="1">
                <a:latin typeface="Comic Sans MS"/>
                <a:ea typeface="Times New Roman"/>
                <a:cs typeface="Cordia New"/>
              </a:rPr>
              <a:t>Loy</a:t>
            </a:r>
            <a:r>
              <a:rPr lang="en-US" b="1" dirty="0">
                <a:latin typeface="Comic Sans MS"/>
                <a:ea typeface="Times New Roman"/>
                <a:cs typeface="Cordia New"/>
              </a:rPr>
              <a:t> </a:t>
            </a:r>
            <a:r>
              <a:rPr lang="en-US" b="1" dirty="0" err="1">
                <a:latin typeface="Comic Sans MS"/>
                <a:ea typeface="Times New Roman"/>
                <a:cs typeface="Cordia New"/>
              </a:rPr>
              <a:t>Krathong</a:t>
            </a:r>
            <a:r>
              <a:rPr lang="en-US" b="1" dirty="0">
                <a:latin typeface="Comic Sans MS"/>
                <a:ea typeface="Times New Roman"/>
                <a:cs typeface="Cordia New"/>
              </a:rPr>
              <a:t>, </a:t>
            </a:r>
            <a:endParaRPr lang="en-US" sz="1050" dirty="0">
              <a:ea typeface="Times New Roman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Comic Sans MS"/>
                <a:ea typeface="Times New Roman"/>
                <a:cs typeface="Cordia New"/>
              </a:rPr>
              <a:t>Loy </a:t>
            </a:r>
            <a:r>
              <a:rPr lang="en-US" b="1" dirty="0" err="1">
                <a:latin typeface="Comic Sans MS"/>
                <a:ea typeface="Times New Roman"/>
                <a:cs typeface="Cordia New"/>
              </a:rPr>
              <a:t>Loy</a:t>
            </a:r>
            <a:r>
              <a:rPr lang="en-US" b="1" dirty="0">
                <a:latin typeface="Comic Sans MS"/>
                <a:ea typeface="Times New Roman"/>
                <a:cs typeface="Cordia New"/>
              </a:rPr>
              <a:t> </a:t>
            </a:r>
            <a:r>
              <a:rPr lang="en-US" b="1" dirty="0" err="1">
                <a:latin typeface="Comic Sans MS"/>
                <a:ea typeface="Times New Roman"/>
                <a:cs typeface="Cordia New"/>
              </a:rPr>
              <a:t>Krathong</a:t>
            </a:r>
            <a:endParaRPr lang="en-US" sz="1050" dirty="0">
              <a:ea typeface="Times New Roman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Comic Sans MS"/>
                <a:ea typeface="Times New Roman"/>
                <a:cs typeface="Cordia New"/>
              </a:rPr>
              <a:t>Loy </a:t>
            </a:r>
            <a:r>
              <a:rPr lang="en-US" b="1" dirty="0" err="1">
                <a:latin typeface="Comic Sans MS"/>
                <a:ea typeface="Times New Roman"/>
                <a:cs typeface="Cordia New"/>
              </a:rPr>
              <a:t>Krathong</a:t>
            </a:r>
            <a:r>
              <a:rPr lang="en-US" b="1" dirty="0">
                <a:latin typeface="Comic Sans MS"/>
                <a:ea typeface="Times New Roman"/>
                <a:cs typeface="Cordia New"/>
              </a:rPr>
              <a:t>  6.Buy</a:t>
            </a:r>
            <a: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bought  </a:t>
            </a:r>
            <a:r>
              <a:rPr lang="en-US" b="1" dirty="0" err="1" smtClean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bought</a:t>
            </a:r>
            <a:endParaRPr lang="en-US" sz="1050" dirty="0">
              <a:ea typeface="Times New Roman"/>
              <a:cs typeface="Cordia New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ttp://thumbs.dreamstime.com/t/cartoon-characters-loy-krathong-festival-eps-illustration-463307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29425"/>
            <a:ext cx="2952328" cy="281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05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The correct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7.Cut  </a:t>
            </a:r>
            <a:r>
              <a:rPr lang="en-US" b="1" dirty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cut</a:t>
            </a:r>
            <a: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cut</a:t>
            </a:r>
            <a:r>
              <a:rPr lang="en-US" b="1" dirty="0" smtClean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          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b="1" dirty="0" smtClean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8.Hit  </a:t>
            </a:r>
            <a:r>
              <a:rPr lang="en-US" b="1" dirty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hit</a:t>
            </a:r>
            <a: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hit</a:t>
            </a:r>
            <a:r>
              <a:rPr lang="en-US" b="1" dirty="0" smtClean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 </a:t>
            </a:r>
            <a:endParaRPr lang="en-US" sz="1050" dirty="0">
              <a:ea typeface="Times New Roman"/>
              <a:cs typeface="Cordia New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9.Cost </a:t>
            </a:r>
            <a:r>
              <a:rPr lang="en-US" b="1" dirty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cost</a:t>
            </a:r>
            <a: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cost</a:t>
            </a:r>
            <a:r>
              <a:rPr lang="en-US" b="1" dirty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 </a:t>
            </a:r>
            <a:endParaRPr lang="en-US" b="1" dirty="0" smtClean="0">
              <a:solidFill>
                <a:srgbClr val="FF0000"/>
              </a:solidFill>
              <a:latin typeface="Comic Sans MS"/>
              <a:ea typeface="Times New Roman"/>
              <a:cs typeface="Cordia New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b="1" dirty="0" smtClean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10.Bring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brought</a:t>
            </a:r>
            <a:r>
              <a:rPr lang="en-US" b="1" dirty="0" smtClean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brought</a:t>
            </a:r>
            <a:endParaRPr lang="en-US" b="1" dirty="0" smtClean="0">
              <a:solidFill>
                <a:srgbClr val="FF0000"/>
              </a:solidFill>
              <a:latin typeface="Comic Sans MS"/>
              <a:ea typeface="Times New Roman"/>
              <a:cs typeface="Cordia New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b="1" dirty="0" smtClean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11.Swear  </a:t>
            </a:r>
            <a:r>
              <a:rPr lang="en-US" b="1" dirty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swore</a:t>
            </a:r>
            <a: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sworn</a:t>
            </a:r>
            <a: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  </a:t>
            </a:r>
            <a:b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</a:br>
            <a: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12.Do  does  </a:t>
            </a:r>
            <a:r>
              <a:rPr lang="en-US" b="1" dirty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did</a:t>
            </a:r>
            <a: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done</a:t>
            </a:r>
            <a: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  </a:t>
            </a:r>
            <a:b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</a:br>
            <a: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13.Is  am  are… </a:t>
            </a:r>
            <a:r>
              <a:rPr lang="en-US" b="1" dirty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was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were</a:t>
            </a:r>
            <a: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been</a:t>
            </a:r>
            <a: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/>
            </a:r>
            <a:b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</a:br>
            <a:r>
              <a:rPr lang="en-US" b="1" dirty="0" smtClean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We </a:t>
            </a:r>
            <a: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can see three verbs again.</a:t>
            </a:r>
            <a:endParaRPr lang="en-US" sz="1050" dirty="0">
              <a:ea typeface="Times New Roman"/>
              <a:cs typeface="Cordia New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050" b="1" dirty="0">
                <a:latin typeface="Comic Sans MS"/>
                <a:ea typeface="Times New Roman"/>
                <a:cs typeface="Cordia New"/>
              </a:rPr>
              <a:t> </a:t>
            </a:r>
            <a:endParaRPr lang="en-US" sz="1050" dirty="0">
              <a:ea typeface="Times New Roman"/>
              <a:cs typeface="Cordia New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235" y="1772816"/>
            <a:ext cx="309086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886094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Loy and </a:t>
            </a:r>
            <a:r>
              <a:rPr lang="en-US" sz="8000" b="1" dirty="0" err="1" smtClean="0"/>
              <a:t>Krathong</a:t>
            </a:r>
            <a:endParaRPr lang="th-TH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 descr="http://www.ustudio.com.ua/img/pfl/ceeli/lawyer1/animated_bo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071810"/>
            <a:ext cx="2143140" cy="3571900"/>
          </a:xfrm>
          <a:prstGeom prst="rect">
            <a:avLst/>
          </a:prstGeom>
          <a:noFill/>
        </p:spPr>
      </p:pic>
      <p:pic>
        <p:nvPicPr>
          <p:cNvPr id="1028" name="Picture 4" descr="http://www.gifs.net/Animation11/Sports/Baseball/Bo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5393" y="3286124"/>
            <a:ext cx="2119639" cy="29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050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   </a:t>
            </a:r>
            <a:r>
              <a:rPr lang="en-US" sz="5400" b="1" dirty="0" smtClean="0">
                <a:solidFill>
                  <a:srgbClr val="00B050"/>
                </a:solidFill>
              </a:rPr>
              <a:t>One </a:t>
            </a:r>
            <a:r>
              <a:rPr lang="en-US" sz="5400" b="1" dirty="0">
                <a:solidFill>
                  <a:srgbClr val="00B050"/>
                </a:solidFill>
              </a:rPr>
              <a:t>day </a:t>
            </a:r>
            <a:r>
              <a:rPr lang="en-US" sz="5400" b="1" dirty="0" smtClean="0">
                <a:solidFill>
                  <a:srgbClr val="00B050"/>
                </a:solidFill>
              </a:rPr>
              <a:t>on the full moon night in November</a:t>
            </a:r>
            <a:r>
              <a:rPr lang="en-US" sz="5400" b="1" dirty="0">
                <a:solidFill>
                  <a:srgbClr val="00B050"/>
                </a:solidFill>
              </a:rPr>
              <a:t>, there were two good boys in the village, their names were Loy and </a:t>
            </a:r>
            <a:r>
              <a:rPr lang="en-US" sz="5400" b="1" dirty="0" err="1">
                <a:solidFill>
                  <a:srgbClr val="00B050"/>
                </a:solidFill>
              </a:rPr>
              <a:t>Krathong</a:t>
            </a:r>
            <a:r>
              <a:rPr lang="en-US" sz="5400" b="1" dirty="0">
                <a:solidFill>
                  <a:srgbClr val="00B050"/>
                </a:solidFill>
              </a:rPr>
              <a:t>. </a:t>
            </a:r>
            <a:endParaRPr lang="th-TH" sz="5400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http://www.ustudio.com.ua/img/pfl/ceeli/lawyer1/animated_bo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4929198"/>
            <a:ext cx="1157281" cy="1928802"/>
          </a:xfrm>
          <a:prstGeom prst="rect">
            <a:avLst/>
          </a:prstGeom>
          <a:noFill/>
        </p:spPr>
      </p:pic>
      <p:pic>
        <p:nvPicPr>
          <p:cNvPr id="5" name="Picture 4" descr="http://www.gifs.net/Animation11/Sports/Baseball/Bo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8344" y="4857760"/>
            <a:ext cx="1292463" cy="17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561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</a:rPr>
              <a:t>              </a:t>
            </a:r>
          </a:p>
          <a:p>
            <a:pPr>
              <a:buNone/>
            </a:pPr>
            <a:r>
              <a:rPr lang="en-US" sz="4800" b="1" dirty="0" smtClean="0">
                <a:solidFill>
                  <a:srgbClr val="00B0F0"/>
                </a:solidFill>
              </a:rPr>
              <a:t>They </a:t>
            </a:r>
            <a:r>
              <a:rPr lang="en-US" sz="4800" b="1" dirty="0">
                <a:solidFill>
                  <a:srgbClr val="00B0F0"/>
                </a:solidFill>
              </a:rPr>
              <a:t>liked to help the other people. They were poor but happy. They wanted </a:t>
            </a:r>
            <a:endParaRPr lang="en-US" sz="4800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sz="4800" b="1" dirty="0">
                <a:solidFill>
                  <a:srgbClr val="00B0F0"/>
                </a:solidFill>
              </a:rPr>
              <a:t> </a:t>
            </a:r>
            <a:r>
              <a:rPr lang="en-US" sz="4800" b="1" dirty="0" smtClean="0">
                <a:solidFill>
                  <a:srgbClr val="00B0F0"/>
                </a:solidFill>
              </a:rPr>
              <a:t> to tell the </a:t>
            </a:r>
            <a:r>
              <a:rPr lang="en-US" sz="4800" b="1" dirty="0">
                <a:solidFill>
                  <a:srgbClr val="00B0F0"/>
                </a:solidFill>
              </a:rPr>
              <a:t>people for </a:t>
            </a:r>
            <a:endParaRPr lang="en-US" sz="4800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sz="4800" b="1" dirty="0" smtClean="0">
                <a:solidFill>
                  <a:srgbClr val="00B0F0"/>
                </a:solidFill>
              </a:rPr>
              <a:t>  cleaning the </a:t>
            </a:r>
            <a:r>
              <a:rPr lang="en-US" sz="4800" b="1" dirty="0">
                <a:solidFill>
                  <a:srgbClr val="00B0F0"/>
                </a:solidFill>
              </a:rPr>
              <a:t>river.</a:t>
            </a:r>
            <a:endParaRPr lang="th-TH" sz="4800" b="1" dirty="0">
              <a:solidFill>
                <a:srgbClr val="00B0F0"/>
              </a:solidFill>
            </a:endParaRPr>
          </a:p>
        </p:txBody>
      </p:sp>
      <p:pic>
        <p:nvPicPr>
          <p:cNvPr id="14338" name="Picture 2" descr="http://lowres.cartoonstock.com/environmental-issues-neptune-rubbish-pollution-seas-oceans-sea0847_l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6154" y="3573016"/>
            <a:ext cx="2143140" cy="3008050"/>
          </a:xfrm>
          <a:prstGeom prst="rect">
            <a:avLst/>
          </a:prstGeom>
          <a:noFill/>
        </p:spPr>
      </p:pic>
      <p:pic>
        <p:nvPicPr>
          <p:cNvPr id="1026" name="Picture 2" descr="http://www.chekhovskalashnikov.com/wp-content/uploads/2013/03/water-pollution-carto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0"/>
            <a:ext cx="1905001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sp.org/wsp/sites/wsp.org/files/userfiles/J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1981750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58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Palace Picture  (2d, cartoon, environment, palace, airships, fantasy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800" b="1" dirty="0" smtClean="0">
                <a:solidFill>
                  <a:srgbClr val="7030A0"/>
                </a:solidFill>
              </a:rPr>
              <a:t>     So they told everyone that there was a magic man who told them about there was a lot of money for a man who </a:t>
            </a:r>
            <a:r>
              <a:rPr lang="en-US" sz="4800" b="1" dirty="0">
                <a:solidFill>
                  <a:srgbClr val="7030A0"/>
                </a:solidFill>
              </a:rPr>
              <a:t>could collect the most garbage from </a:t>
            </a:r>
            <a:endParaRPr lang="en-US" sz="48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smtClean="0">
                <a:solidFill>
                  <a:srgbClr val="7030A0"/>
                </a:solidFill>
              </a:rPr>
              <a:t>  the </a:t>
            </a:r>
            <a:r>
              <a:rPr lang="en-US" sz="4800" b="1" dirty="0" smtClean="0">
                <a:solidFill>
                  <a:srgbClr val="7030A0"/>
                </a:solidFill>
              </a:rPr>
              <a:t>river.</a:t>
            </a:r>
            <a:endParaRPr lang="th-TH" sz="4800" b="1" dirty="0">
              <a:solidFill>
                <a:srgbClr val="7030A0"/>
              </a:solidFill>
            </a:endParaRPr>
          </a:p>
        </p:txBody>
      </p:sp>
      <p:pic>
        <p:nvPicPr>
          <p:cNvPr id="16386" name="Picture 2" descr="http://thumbs.dreamstime.com/z/cartoon-wizard-illustration-magic-wand-32873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500570"/>
            <a:ext cx="2331973" cy="2176879"/>
          </a:xfrm>
          <a:prstGeom prst="rect">
            <a:avLst/>
          </a:prstGeom>
          <a:noFill/>
        </p:spPr>
      </p:pic>
      <p:pic>
        <p:nvPicPr>
          <p:cNvPr id="16388" name="Picture 4" descr="https://encrypted-tbn2.gstatic.com/images?q=tbn:ANd9GcR5CXVZvejTFX3n9j8aImC6je759pHmqlKkYNqCYrBT_nAGl-3Cz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4714884"/>
            <a:ext cx="1500197" cy="1759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157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</a:rPr>
              <a:t>      Many </a:t>
            </a:r>
            <a:r>
              <a:rPr lang="en-US" sz="5400" b="1" dirty="0">
                <a:solidFill>
                  <a:srgbClr val="0070C0"/>
                </a:solidFill>
              </a:rPr>
              <a:t>people went to the river and helped to collect it. After that the river was very clean and there were </a:t>
            </a:r>
            <a:endParaRPr lang="en-US" sz="5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</a:rPr>
              <a:t>   a </a:t>
            </a:r>
            <a:r>
              <a:rPr lang="en-US" sz="5400" b="1" dirty="0">
                <a:solidFill>
                  <a:srgbClr val="0070C0"/>
                </a:solidFill>
              </a:rPr>
              <a:t>lot of fish </a:t>
            </a:r>
            <a:endParaRPr lang="en-US" sz="5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</a:rPr>
              <a:t>   in </a:t>
            </a:r>
            <a:r>
              <a:rPr lang="en-US" sz="5400" b="1" dirty="0">
                <a:solidFill>
                  <a:srgbClr val="0070C0"/>
                </a:solidFill>
              </a:rPr>
              <a:t>it.</a:t>
            </a:r>
            <a:endParaRPr lang="th-TH" sz="5400" b="1" dirty="0">
              <a:solidFill>
                <a:srgbClr val="0070C0"/>
              </a:solidFill>
            </a:endParaRPr>
          </a:p>
        </p:txBody>
      </p:sp>
      <p:pic>
        <p:nvPicPr>
          <p:cNvPr id="17410" name="Picture 2" descr="http://www.geliosoft.com/3d-fish-school/s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786190"/>
            <a:ext cx="3810000" cy="2857501"/>
          </a:xfrm>
          <a:prstGeom prst="rect">
            <a:avLst/>
          </a:prstGeom>
          <a:noFill/>
        </p:spPr>
      </p:pic>
      <p:sp>
        <p:nvSpPr>
          <p:cNvPr id="4" name="AutoShape 2" descr="data:image/jpeg;base64,/9j/4AAQSkZJRgABAQAAAQABAAD/2wCEAAkGBxMSEhQTExMUFRUXGRsbGBgYGBgaGxoeHB4bIBkgHx0bHiggGxwlIxocIjEhJSkrLzAuFyEzODMsNyktLisBCgoKDg0OGxAQGy8mICQ3LC8tLSwtLCwsLSwsLSwsLS00LCwsLDQsLC0sLCwsLSwsLywsLCw0NCwsLC0sLCwsLP/AABEIAMUBAAMBIgACEQEDEQH/xAAcAAEAAgMBAQEAAAAAAAAAAAAABQYDBAcCAQj/xABEEAACAQMCAwYEBAMFBQgDAAABAgMABBESIQUTMQYiMkFRYQcUcYEjQlKRYqGxcoKiwdEVM0Nj4QgkU3OSk7LxRFSD/8QAGgEBAAMBAQEAAAAAAAAAAAAAAAIDBAEFBv/EADERAAICAQIDBgQGAwEAAAAAAAABAhEDBCESMUEFEyJRYXGBseHwFJGhwdHxBiMyFf/aAAwDAQACEQMRAD8A7jSlKAUpUR2vvngsbuaM4eOCR1OM4ZVJBx9aA1O0nbS0smEcjO8xGoQwoZJCPXSvhHoWIzUVbdvpHAYcMvAp/U1ujY/svKCD7GorglikUS6R3mAMjnd3b8zMx3YkjqakkiJ6Cvks/wDkeTirDBfG3+io9SHZ8UrmzeufiLw+JVM8jwMzaRHJFJrzjOyorahv4lyuds5qb4Hx22vE5ltMkq+ek7qfRlOGQ+zAGqLHxSCSMyJMhRSw5gO3dIDEE9RkgZG29a/ELBtS3VuyxXcfhceGTfHKl82jY7YzkHcYNacP+QeJRzY+Ho36+1fuVz0O1wlZ1OlRvZ3i63ltFcICokXJU9VYbOp91YFT9Kkq+kPPFKUoBSlKAUpSgFKUoBSlKAUpSgFKUoBSlKAUpSgFKUoBSlKAUpSgFVr4hXcQsLyN5oo3e3mCh3VSToPQE5PUdPWoHjvH572SSC0kMFshaOS4UfiyOpKusJOyKuCDLg5Ph6ZMPN2Zhjib5eKMSgq6u4LszxsHXWx77Asozv0JrydV2zp8GVYubveuS+/I1Y9JknHi+2Z14jy7Ka66iOIyKPInSNI+5IrT4VBc3Uicx0+WEMcWX3M+N7nCgjxuACd+6mMYc1j4Pw9VFugJKTpbLnVlGMTLcDSMnQGAmXQNgsI9RmzwcFMMLwwuAjLEg1JrdEjVV0q2tcAhdXTId2bzAGHSaHHhlLi53zr2/o05cksm9fApvaXspeT3c6phLeSGRVcYJGWidu7kbsV0Aegzn01W41o4derLIDKJZogyahhzE8wxq7y6SCu+CCvrtXSeITjTpDhWZgg38zvjusG3Ax3SCM52xmq/2f7FLfRieeRWxcMRGEOgNFdyGTIZiW1qujJJwGfxZrZ+EhqEk9qdlU5vG9upaPh9wCWxt5IpJOZqlMiMfFh1QsHHTUH19OowepNWilK9hKjCKUpQClKUApSlAKUpQClKUApSlAKUpQClKUApSlAKUpQClKUAqA7e3M0fD7loAxk0EZXcopIDuBnJKKWcAdSoqfpQHI+F8Ui5eiLTHBDErNICCiLjKoDuCwQBmPlqHXVkakPHg9vLfsdMYEnyyMQM6FbvYPWRyGAG+FXbq2bd2j7GWCB5WMkMTspkt4scud9ggERU99iqjCadWO9mqZwnhdk6Ja33ELPXFGEgiRh+FICuDI2oq8q6VXCkDvSDfIr5r/wfHz2b59arf4t7ei92eh+N2++f0+ZuwcQ4RYJZvBc2pZE5M5jKapNYTMrAd52V0HqQsj+lWi44jKCDHbGaMjIdJYskY2IDMAQfI6qfEWG4VBMl1JHbbLOiiPKBjhZVYoTpUkF1JxpGRjBzzGTh91w9/wAIzpEVJNvrkeN5SyjTA8bB8trZlU6WzGQcjDV7ubBxu0Z8ORqPodLmWJZDJDbo95IuyhVWVgMAa2xlIxgAudthjJ0g2ngHDBbQJFkEjUzkAgM7sXkIBJwCzMQMnAOKjOxyRR86DlpHcRsvP0szmQFcxSF5MyMCu3eJwVZcnGTZKnixKCK8mTjFKUq0rFKUoBSlKAUpSgFKUoBSlKAUrR4rxeG2heeaQJFH423bG4HRQSTkgYA86hR29s2sJuIRSa4YgcjwtqGAqYPRmJUDP6hQFopVR+H/AG7i4pBJKInh5RAkDlSoJGe6+2QPcCrZG4YAgggjII3BB6EH0oD1SlKAUpSgFKUoBSlKAUpSgKl204c8k9pKYZLi3j5qyxxthgZVVUkC6l1hRzFIzkCUkA1Sl4RbXEZMlvEQ7OwBjVSoZjpUYAK6Vwoxg4WuxVyLgUh0yK3iSWVT7aJZEx/hFSiRkSHZy9Fmnyc2Z7Jzy8udRgD7CN/1QEMBk7pnfKnK/IonWaztnKmSK6Ks5wTy4UaVXJPQsgi1e71GW0I+Yu4nGVlWNyDuGDKYnH0xGMj+L3qJt55WvHgmeU/hG3WUgd8EpJIOYN+c0CwxknBwHbOQNQlCdJll7M8Z13y3bZxeSOqgkjTCVRYCV9zHEfUG4Pqa6lXGO0KvrtEiIRjI2jYYDJE7x7egdEO3pXW+D8RS5gjnTIWRQ2D1XPVT6MDkEeoNcZxG5SlK4dFKUoBSlKAVWO1fbi1sO47GSbG0UYDMNttW4CDceIjI6Zqc4uJTBMIcc3lvy89Nek6M+2cV+W57g41kuSTvnUzsxPnncsT1zvnrVGbK4JUuZ6fZuhhqnJ5JVGO78/tdWdD4B8VLpJne8BmjZdo4ljQRtt4dXeYf2nNXXh3xU4dJgO8kBP8A40ZAH1dNSL9S2K4OILjI/BIyMjXIiZGM5/Yg9fzCsfMyAQT7jO4NZ46jJHnTPWl2ZodQ33MmmunT9Ur+DP1fbzrIodGV1YZVlIII9QRsRVK+I3ajhyRy2FzevayyIDqjSVmXJypzGpGCV3XIJUnpnNcR4XxG4jjkjSeaOJ2J5aOyL5AnukeLG/qPqawmK0jWS4urdpgfw41WTl6pTh2YsMk6FxnY55y/UaIaiM5cKR5mp7Iy6fA805Kui6v7W/PkRnAe003D3mjikWe3k1JLGQ3KmQgrnDAMpI6NgEee2RUTbcVljhmgVsRzFDIvqYySn7ZNarAFsIDgnujOo79BkAZP2H0rZtuGSPFJMoGiPGolgOvTAO5J9qubS5nlJN8j2OMTC2+VDkQmQyMo21NhQNXqBp2HkSa7Z8FO3E0xg4etqRBHGwM2XcgjLd44woJJAHlkAVwSuqfA+biRuI1t5M2ivi4jLoQqsMk8tm1jONnUdRvncV04fo+lKUApSlAKUpQClKUApSlAK5JeryOIXqYwOasg9NMyKc/+4sv3Brrdc5+J9o0c9vdDHLcfLy+xyWgb6ai6eW8orqOMg+ONynhuvyx6kl/8uTHe/uuqMfRdVaE9xJ/tCO07nL1fOZGck8toMH1Pv6KBjbeVg/EVo2GpSCpB6EEYxj0qv2tpcwzSaC9zBEqRZAYyhj3uWoTPM0JlzkZw2M5rmScYK5OkRW5vG55l60nVLYGJf/MfBlI9wuhfu1XLsNxDkTPaue5MzS259GPemj+ucyj1DSfprmnDLzE85XDW0jodY/4UrrjS4O6ayh8QHeAHnVnkTnIYnzv4SNipHhYEbhgdwR6VPmhyOwUqD7K8dFzHpfC3EQAmT3OcOvrG+CQfqDgggTlQJilKUApSlAeJnKqxALEAkAdTjy+9fn2Xs3cX9zLLGvyyvJrbud2PXu2DIVaXJ1EFVAySNq/QtUDtVCJL6eLCANaRNKzICwGq5VWjYAsrjLHPkVXHnmnNG423y9LNGnyyxyfDze3Otij8T7BQ2kIeSa5uJGYIqx6IVLEE+SMw6Hpk+QBJrWXsAghu3dtUggZ4UWd2dHUMQCvTGdI3Zsn08+qSsrjRqTJAcDIOQCDuPNCcA+oOK+Q27nQZZOayKyg6EUd7TqOFUYJ0j2rDGe1t7+xunkyS2bb92zmfYLszY3DtHctdK7TSLD3mWGRV/Ksmndx3hjVnuH0Ndci7HWKpDH8rEywZ5WtdektjU3ezliQCWO+QK5zLxS3e5S3Z0tkt7qPvSyQxRRpbYOmLJBZn1KMY2DkE4ArsKOCAQQQdwRuCPKt+FeHkYdRllOW8m/d3R+aJezEtvdlXNvKYZWVcoYWyCXXSsfc3zrAOcD2FbvGLKJI3iS0MvMOogEIM5O5cnK4/zx51dO1l9K17cxCU8rWiiLA0luVE5OwyWyvUnbBA6kGNtbuSJg8ZQMCPEuoYz3hg9CRkZ8s15uea76r2+vp5G/Bjfc3W/wB+fmcs7W2ARI5GjSKRzgIjlwEVQB7Z6Db0+tdG/wCzhwQ8y4vCHAC8pTtobUVZvfK6R7d/1FR3aqzM063btCrLqOkgLGXbpsxPd2yRnOxrrHwts5I7M6wyo8rvEjLpKocb6cDSHYPJjAxzK26bKpKlv6/ExanE4u3t/RcKUpWoyilKUApSlAKUpQClKUArmHxjvOc9tw0Z0y5mnIODoj2Rfoz7+2gV0+uPdv7tBxho5xMw+VjaJ4AzNANbhyUGdQYkZ2YYCgg9QOpXsVyDn27x2yH5hpmIiaV+9HsMlxjDovi2wTnT5iumcAso7SNIgpJQHLnxszHMjNnzZtz9h0AqiRQ89WEbW18nkI2QSb+TRSHAOP4t/QdKyQcPuI8CFLuNSWBVC4VQFj0YRmMYDFpOi5HK9Grzu0tBk1SSjKkun739DsYyj0Ln2j7N2V8DzUxIQRzIyUkx6Fh4h/C2R7VFS9lrG2t3muJJpDGneuHlcOgGPBowFJIGwBLE4bOTUZw/iU0V7BBcXJKuGVkf5UurEDlEiJQwUkFcnqzKPOp7tmE/2ZeAujBoWKjIOSFLrj1OAGH0z5V8/kx6jSZI6d5HTa5N+fsifPmij3HH9M3Os7iCMr/uxcXa81T0kVx31aF8KTGWyCMgqcab9Y9u57smG3igimCK5kkl50JU7EpysF8HA3KY1A77A8R4XxDKqSul8YY9ARoDKcAgdFJ3IxlselbIt9Thk5kU4J0uHZGXGA2wLevlnPqBvX0TeWMOBS36N7/2VJSu6P0T2e7QicmGVeVdIitJF1GCSutGGzxkqcHOR0IB2qcr8y8LurpbnXM5nc7GVW5ckZB7qwyjGCR/w2ATOx8WT2/sP2l+YUwyuryoNSuBp5qA6SxXACyK3cdB0ODhQ4UX4srdRnz9OTOWrotdKV8zWg6fagO0PB3Z1uYMGdF0shIAmjznQT+VgSSrdAWIOzEifpXGk1TOptO0c9sngJnNpHDHdnAlV10OhHTmoveIHUY2bybB1VocXf5Z0muGJbOUAuZNUr4wI4rcIkYBJA1ksQCQx31C6dq+F2TwyT3dvDKIo2bU6KWCqCxAbGoDboDX5/7AcG0r85Pq1NlYR+bSfG6/xHJVfcj9QrFlgsUXK/5LnntciTurFZZpdSI00+syPpBEYZ9BKsVOGLYhjOnYKznx5HRfg9MkQvLFZC3y8qsqkk6EkRThc/lDh9vLz61Txdx20cs7BNKqrNp6ZwRbxJjooRtQBHhmj/TWt2YV7EQcUxl2ZpLsDPehmILYG5/DwrgfwmqdNlalcns9viUFx+IPZxkkluhHzreQq0q6S7RsABr076o+6pON1I1YIJKxPZpbWRDzQhYMTFmeWGEoMae/EhXHsxPTpiuvLOpUOpDK2CCCCCD0IPmN64d8auJ20ZEVpGqXeoGaSIshQeSHlsFklbbrnAHuDWueCPFxqvjy/s1Y805R4N/hz/o1rrjny06XCxowFw7xQl3xyuW8e7OuvB1at16uBgDp1rsv2xju5HgaN7e5jVWeFypOllUhlZSQwGoA9CDsQK4D2T4dlzNclnWMcycs2cqp7seW6tIxWMDPV/avkHaW5gvUuY3HPJdmyMq+d3Uj9LZPTpgY6VXiycDro7+p6Wbs5yx3vxJK0/OTXDH3q2/K0j9SUqI7Kcfjv7WK5jGkOO8p6owOHU9NwQd8DIwfOpetp4YpSlAKUpQClKUApSlAK5T2xhxx1W/VYb/aaurVy34iXDni1tHGEDC0kYlicENIoxgDO2jPXz9t68v/AAyUeZH3/A7eU6nhiZ+uop3v3GD/ADqK41Yx28Esojd9CltBmmCZ/s6yPepLM6rrkuINO2CsLAb7AD8UliSQABua+8aiaSzmU41NA/TpqKH+Wawxk11LjRvbaJLK4ULGg5T62VQo1aTvgDc53Hn06mo65sIjbRLNc3AVolAj5hfOFONIILYXmNsNsNg7bV6v25sEUbHUJZYFI8mBOt/8KGvHaWySONGVpBIFWJDkkBV3YldlbYHxbZI3qM+aTM+V+NR+RF3gjUR6GALNgqFIIYjVpGQpyGZiPUSkEeEGOtbvVIVUsWY9RqQbYRQ2MHGEZ8bdMYFbfDeDPNEzEB2AZDgKMElu8o2GwCAqMAg9T5z/ABHhym2WaRTHchIi7pjJYaR31Oz4JO+QSMjO9Sc4x259Dj4YtRX1+9yHtSeUwI1kF1IAC5wSMAdBkY8/Pr51NcE7S8rlT4KyxHU2oriVQOXMGIOFJXrqxhkQ76QKibWFh4AspfDd2RNROlQR3tKkgL+U9B9aw3fD50/EaErEJImdGZGLd8FsBWYAEhM5IHdJ9aWrvqVRUeN38C/do+2V7P8ALpHBLAsyl4zCzyPMpClWXloGAAO4/iBOBjVfuxfDXgtUEuec5MkmTltTdAxydTKoVCcnwbbYqidjuKo1xZwMGK63uLVx5LJHIJI264AaRCOg76r+Xfq6sCMg5B6GtuOpeOy/jtbH2lK5f2m+I00dzPFbCNokZYeawIEcpB1nOrDhThdJ0jURlgM1b0s5Zm+JfHROTw6M/h7G7kzjSBhliU/rYDLEnCoCT12r8loXdTGAEHc0nbEYxkBeqE7DGxVWJPe0IuvY27AqAG3LMzsTrlYnLnOAQNRBZyAc4AAfAg89oOLvBDJ8vFzmQqkjAhVjaTaNR+psnOheg3JGcnxsuSefJUfv1+/mCs8eujf3acPiJaNJC08nTUR4zt0VclQOmcAbAV0nQMYwMYxjyx6VRextkLXJghaUyrCxdpIxoVoo3I2yc6nbYDpozg1bZr5lAXlu0z5EcaKzFiATjoNsDJJwB61HUQfEscVy+fUETddu5+GW7cPTTqBxbzM2WSFwdACnOtkKumokAfh7NuKp9rwV3EcsZa4aVynTvJMdRaMjUSWIGvmHGoMemlgLf8QuwjSxwqjGfibaXZERgqQ4II8wiB8kM5yx1AZxga3HuAXfZw295aSPKjIFu1bJVnyd2AOyHVpU/lI65bf03ilKCUnvRu0mt/DNSjFN319v2e6o0u0ZFrGLFdLOGEly6nYyDISMHzWMNv1y7HoRVIt313DnyVSv3z/rmrbxuxEll8/bQXqBwW0SRtKoxnW4nU50LgnMignBOaq3AodMZY9XOfsOn+dZ5QcE2/ZHv6TPDUzx44NurnNtVv8A3XsqOh/CDtGbW8+XdvwLo43/ACTYwh6/nA0dN20V3uvyWT+kkHYhh1BByCPcEA/av0d8Pe0b39oJZOXzA7I4j6AjplSSUJG+CemD0NX6fJxLhfQ83tnR91k72PKXP3+vMs1KUrSeIKUpQClKUApSlAK4/wDG62K3nDZlZ49ZkhZ0xncoUG+QQSzbEEda7BXL/wDtATotlb+UvzKGJ/JSA2S3npx5DzA9K41aCK5bQFSupncg7M+kac9dIVVVfcgZOeuNqmbM8yMj1Lr+zMp/pWuOHscH5mQ53zotz/PlVsWVsIUI1M27uWbTkl2Lt4QB1Y9BXmydmkoxuOXDw9tLNhohpXqWMLADfzJ2q5mIHGoKWXzx0PnjPSqnwACW8gjzn5Y3LuPpIyxZ+g6fSrfVWpfir76nn6h3IjuEDv3I32mO/qSqMcfTVj7VA9p7hneRCC2hgI4x1c6UfOPqTk+Qj2xk1abO2Ea6QSdySx6sScknHufLYdBsK+KyK7jGGI1ucHBwAuScYzhRtnoKrjOpXRCGThldWRHCeHRLGJppI0QeD8TSoCnqQMamJGTsQMADzJ1uPcdinSW3tjzmVGklZSAqRx4aQgnxsQMAD136VucBtYpIBqjRlDNoDIDgA4PUbd4N+9WLshwyE34j5MeiS0uVdQigMC9sCDgbjBI+5q7ElLLUrLG7yblq7G9jobe3UyIHmljTmljrA6Ny0zssat0AA8IJyd68ca+JPD7Z3iMjySRkq6xRu+lh1BYDTqHQjOx61F9ou1kVlzLS1aWa60BdbkukPXTrY/mUHIUAs22o75rnE8ogRFRSzMwRFzjUzZOWY+u5LH3r3MODiVvZIlOdbIvt98U4rmN4LNLiO5dSEaWLSEB2aTqQSg3APVtI86rkPDI1hEGnKYwc9T5kk/qJ3z6714gtI4MzTSK0mnSzk6I0Gx0oDv1AJZtzgbAbVWuP8cacmOBykXQyL4pPXST4V9/P6ddGPGo8iicnI+3HaC5QfLQYkkJ0fMalLKiZAUqMKrKAcb4O7Y1E1ZuIcUtBbWVnFHOiQSmeV5lj0y8uORnLFXbVIxOoA/pPoK5zZ2Ii/wB27qfUEZ/pW8iNMVgnnblSEKWKplT+Qg7Yy2Ac58Xl1rM9DCOOVKm/ItjltpF8tmWGHLyoGHLDya1Cs4ij5mltsjUDn+IOfetOPjaQ3tvcPDJPyg7RgSBMa8LzN9ipAbTqKDTHI+SuK05uzV7IHEktvMxDKHd5EIDHOQqxlFJOCdznAGcACrNbcPCxlZW58rvzZpWA78h64A2CjwgDbAxjFY4adKbm+e5fw7l24Bwk2MfMkCvczZM8gLNrbLFRqY50qG0jYDA6DpUNxEniNzLavn5eIRmdU8czOWMcAIOEjGkO56nKjujJNN7SXM8UEcK3OIgw0xtzOboQEmNHjOto/VSCQNgwGBXW+yvCLa2gX5a3ECyASMgBzlgOud8jpv6VoI073M6QMls6rEjNoOIvBGSFwqDIOlNgvTpvivy1ZyqyKOh/T+nGdtzkAdBn061+ne2fFBa2NzMRnTGQB0yzd1cn8oyRlugGSdhXDbL4e3pRflhZ3KH88FypXbAJOVB/r0rNqISnFcKPZ7G1OLT5ZSyypNVyb+RVzU92F7R/I30Tln0yZSSNRkyAq3LGnIGQ+nDHGNR3wTUxJ2FjtAX4pxC3tk3xHAdcrAdcF1yDn0Rq1ezzR3Moe3tzBZQ55Qc5kmlOxlkbJ1MBqA8l1YHnVMMUoeKRr7Q7Vw5cbxY1d9Xsl7dfkX/inbK+l2t0htkP5pMzSj+4uI1P95xUDcreS/73id7n/lMkI/aNBWa4lCKzHGFBJycDA3OT5Vi4ZeCaKOUAqHUMAeozUnkmz56jHBFeR5MXE70H/mskw/Z16e1dA7B9pZLsTxTBedbsiuyZ0uHQMrAHwk7grvjHXfamVK/CQ6rjijgd3mwrn3SPDD7bfvVmKcm6ZxnSKUpWg4KUpQCvzt8Xb+a84nGkbk28Mqwo2F0rNsZcAnvkbAk4HdI+vbO2vGjZ2kkq45pxHCD0Msh0x/UAnJ9lNca7Y2Sw8NYps0ZjZG/MG1r3geus6iS3UljVc5VS8yEp8LSJ9r/AGnHltjH9OlYLi9ZxjYD286hktOJrCQUtJJANm1uC3T8uAur3yB/nr3l9dmGWSK2kjWFCXluAqbqN9KqMOx8iNsnpisndmhZ8b6mbsXcI1/xEKPyqPugKv+5BNWplxj3Ga0Z+z0XCZeGRCQma454n1dXZ1jOr0AVlCgfxE9dWZSVcorDy2Pt6Vk1ceHL71/H7GLN/1Zr1rXVhHIcsDnocM65G+A2kjUu52bI3PrWdyfLGf61pyTEn0xVUU+hRdGa6uFhTOAAMAAemQBgD9gKhJeIyJxCW3XJa4tGhixsVMzxiRs/wpE7D3AHnWxfku0SZ3eRWb1CRnWT9NSov9+vNg7Di8b9wqLeRlyBnGyhfch+9n0Y+ma04PDK+tMsg63Ne97IzWjv8kyPHqyYXON8b6JD57AYb06mq3xbiLTFFQNE0UmXY4yrrqXC4yD1Pe+lXPttxcwwhEOJZyUQ+YH53+wP7sKocCBVAAwBt+21e7onknGpPYjxOrFpw1GdEGhCzBdbrqwScAncE5OB186kpuBTo2Gkh0idYWIDkguFKNjIGk6lHXbPnitS1tZJpI4oYzLKzApGMAtpIY7nZQMbsdhV24b2bu+Ia2UcpXaEMDhmjCNq1aw4CSY3AVHOy5K5GNGSag6TJRTfMokwdAGkQopdkDErpLKSGA3zjunfGNqz2PDHu3MEf/wDRz4Y0PUn+I9AvUn2ya6V2Y7MwSIZYII3lWFX/ABHeXXzNfdRpThQ+lu/gZDjI3NRy8NntFYQxloFeXVEsQWdCH2HjKyjGe8BkrpIznNUvUNqjsYxtOWyJWKAINK+EdB6DyHXfAwM+1VvtX2s+VLRxx8yUKD/CmrONXmemcD9xXu67ZQRrgapJRkctQdWRsdWoKU32OoA7HY1THdnZ5JMF5GLNjp6BR7AAD7VHFic36GjJkUVsTHw7ju14xZ3N0xzI7R7kZ70cmkYGwXPl5Hyr9C8a4zBaRGa4lSKMebHrtnAHVm22UAk1+auFcUkT5fl6WltrgFQwLAqscjJkLgnIGnb0qZ7TSTXRN1cSnnxqxQgLy48ZOFQjBX3bLepOBXZYG34SCybblr7SfECPiZSxt4phE5DyySLoDxJvpUZyVZtAJONiRjeoK+7F2ch1csxn/lnSP26D7CnZx+bLJNkHEUKbepBkb/5r+1WCvMnN2Wx3RWrTsJZI2rQz48nYkfsMZ+9TFxxCCDTGXRDjuxru2PIKi7n6AVi47MwWNEYqZJFUsOqqAXc+2yEZ/ir78O+3VlYWjrJGzz80qXjjGZc6d2mchcBiw7z9FGM7V2MePmztq6NHtaL35CeUWUkcJUKZJmVGw7KgxFu++r82nY1l4dFfBEiMUMWgBTJq1ggAY0xjBz5d5h086y9v/iHPOYrF7IQxTyQks8gdmVZUbA0d1TlQCMtsfcVYDTIlFJIoy5WuRWZ727tziS3a5XAw9uMtnfIaPOR9Rt9atXwVmYNxGJomT/vAmJYg4My50ErtldOcAnGsZ3r7byaNch2CIzZ+3/Wpf4OMH4XHPpAeeSaSQ+rc11H7Kqr9FFSw7tncU5S5l2pSlaC0UpXxh9qA5j8RuJCe8gt1GY7U8yZ/JZJBpiXr4lVmc+gZT7VWfiFGTw+4A8gh+wdCf5V8jR7d5bW4OkqdU7P1YlstMCfFFN1Lf8Mkg/w73ax1FncauhjYDHmzbIB7liKyzb4zJNvjRJxnIB9hXy+QSRwQnwy3lure66gzD76MfevNpGVRFPVVUH6gAGo3tGwHyrPsiXKMx8hlJFUn21Moz5Zqrk78iuLp2SXbdkuOJuAc/LwxKGH5JC7SEZ6agBGSPQ4Na018Y2XYYckH0z1Ax77/ALe9Rd9wW4gy9k6ldRdrd1HfJ8WJPECeveJ388bVs200V1CNQBRwNm9Qeh9HUj6gjasuZ95Lj6E5T4nZt3cEUyFSMq3VSTkY3BBG+xAIPUY+9QU/AbrpHfyKvkHiSRv/AFkgn6msnDeD3kZw91byoD4mSQSY8vDgE/XJ361KzwNlcTyhR1WMeL6s/hH9nB96rT4Nou/hfzQ5GpDZCEYAYs+NTucu+OmT6DOwGw8q0whN/a6SMrHO0g/gOhV/x/0NSdxJg6nKoB+pgP61C8M4msNxdc949ZZQjPJHH+FjVGBkjUO8ckdT1q/Am5X9+RFW7Zq9sX1XigkaYoNX0Lsc/wAkFQDxsrsuk4BJzg4wd+vTqcY9qmeJ3kct6zKY3VrffQ6yDKM2od07HSw2rcht9ICAMQoB3JPXPmep2r6DSusaOS2LZ8CeHR6bq8bx8zkKSR3VQKzY9NTMM/2B97zfSrCHME0MeSXKIiZZjuxOOrE9SRXJPh4dPzUB8SzF/tIBj+aGrczgAkkADqc7DHWvI1epkpyjX6kp5qXCke+DyPapoidgNgMhdlUYVR3fCo2Fat2JJXcS6ZI3cO2rG+Iwmgppw65VW399thXtrlMldQLYzpBGo7ZGAT51hs+KQSnEcsbN5qGGoexXxKfYjNY1lyK3bKeKRTO3Nrie0AYs3LkRRgYVEwVGep643z9vOCWBtbrpOFGc4ON1BGD5+f7VNcUuDPeyTKfw4dECHOxJYcw/XJ07ddqzS3AUsrMAEDNufJQpYj6ahX0GjlKOFcTJvyIjs+AJpScY0RnfHXLgfyP86sLgEEHGPPPTHnmqlf2ztFcy94sZYoolQNlpEBZvDvhQTgeoHpUjYxyERNcws0arGBCusa9aMYixPjyyBSpOF1HV51Y9dCCa8v1La2smuwzBo53GO/cSHbGCBpAxjr659SaslVnhcyQaoz3dTtJHsRzEkJdDGAMsQCAVUEgjp0rci48Ckj6XAQldwAWK5B0jPTIIycdD0ANePN8UnLzNka4VTPXaXg5uVUBmAUnKg41glQwJ/s6/uR5ZB204cBb/AC+ru6NGVVV26eHBXOOu2Ou1LS7ZkUsuliASM50kjcZ88Vma7VQWdgqjqWIAH3O1ct8iXCUzj50xWyP47S5hjDeTIy5U9djhFyPUV0U1zrjdpLLBM6x/h/MCczE4DqFCqqLgs2M7HABxkda6BbXCy7oc77ggqVPXDK2Cp88ECpSaaMGWunqanaKTFpKn/imOL7SOqt/hJq/fDe3EfC7IAAAwI+B/zBrP82qkcWsJJIyIgruh1qpIwxUHAz6nJwR0OKtfZftTaCGK3TUnJRY9B3ZAihQGHiBwPMb9d81LFOMbtk8UkluXCla9texyeB1b2B3/AG6ititKae6NCd8iucfv7lGOhdMY6MBnP1JziqzecRuCrFJSXwdOp2C58s6eg+grpNa09lE2S0aMf7IJ/pmsuXTyk7UiieGTd2fn/iPZ7i006ztdwB0yExrwoPUbocg+hzXviFteRJGtybZrczQhliWVmGHBAVSDkEgd3fbYADArqt81r/8Arzofpp/kSR/KuacR+G1tM7OXuAzEknUGzn3ZSf51QsnC6k1Xoirip03+SJSLi0Al0CaMZHgZgrKRj8rYIBB6Y2K+9Sbxo6lXUOjghlPRgev/AN1Wo+xMq+G+uSPIOA4H2bb+VF7BEneVW9f+522T9+Wd6l3mPz/RkfD5kmOHy2yForuLkp0ju+6VG/dE4PTyGoHGBWOLhUVyiXKcyB5VVyYnxnIz3hvG536lTmtK04PHA7ckzyOAdo7aFQSM7c1bcKG6jxDB9KlOH8Kuzy1DfLxR4wNKuzp00lmclXXHXTg5HuK53Up7w/Pkck10NKThV8n+6uIJB5CWIqfuYzg/UAVjtY3lyZbiRh+m3iaNPtIwLt9VYVJXvBrqTKuylVdcae5zFLA6wwIaORB1AOG3H5sjPw/sq0Kuq3TsSSU1orAE4zrxhm6E5DA5Yk5JzXHpsrWyVl2CWG/9rdelfwQz8NtDsbFyf19zX9eYZNeffOa+W1/awdIp8ySBMyanJPTAaRj4TkaMgnDFQ3nY4uByaTqnGvOxWPCAb7aWJYnfrqHQe+cV3wlFXLvPLKfBywAQR+lcaACcbyEjpvSOmzvaVfmy6f4KvDKb/L6FH43FJLJaXCMhLSaRGkRQ8vdpMhmJYqEPkOvTyqajtCmyaSGUrhicjJGGUjOSoLYHnkbjG8z2d4KYnku7xu+BpgEhj1QocaixjAQSNuNs7EDPWvPEeDySBpoxy8YMKsN8dXZl6qr+HHUDfAr0dMnjhwyKNRPHKf8ArVJIp3HeFOzC4tSGcAB0DHEqHcA6SM7eWd60rPillojjl127qcOkiMQyswd0wowELKPIdDtuc3eK2lYKwCRbnKEas56nIxvnBH3z1292fDIypidVblnHfAJKndSM9eunPqpqWfBHLu20/NHcGqeJU0mvUqi8Q4bqfVMksbKgWJkeQJpLZ0Ag6VOod0bDB8umCbF1GIba25cQzmaZQSoJJPLySQd9jnbpgeVqu+AK3dSOJFIOpgvfHoF2xv5nO2NuuV2LCQyDDROhA72pCFz0IUnxD0OOlU49DjjK22/fkaMnaU5QqEUvb1K9aWkCxPCDpiUIuQRqDt3gQf15aMj3IrBxuOGFe8rSyRK0qFsklicb6eu5yRjAA9BVlbgKlGhAVI8EII9jlhu3hAUjJwBn18sVKcM7ORoySSEySBmJZgmSHXQwICgeHA2wcKBnBOdjkefxIq3CxcWsCqFtdCAsztLJkk5LuTy9s5P0G1SHDO0AlA5sYTbV+dlAOyd9o1XU2cBQSd8euPdn2bkSVraW5kVUYmNAqjmQ57miQ5bCjCn8wIBzhlJz8R7HCVstyph3QDI0ikBTkd0IwJ3IJzuCR0OK8WWmy85K/b6noZVo8m0Xwv1v6mKW6swxHzEKSBOUuJYw0Y6YRScKenlvpXOcCsUfZe20YjyO5y9WdeVzvnOQTgsoJ6BiBttWzD2amUlT8qU/K6oQVGB3eVpwcEddfn08q1brs87EKLflOwGqeEwjGOoDkiTBwN9Hn09I9zmj0fzILBga8Obf1VGG+7NStIXiueX3dI1RcwjO7HdwuT02XYD3OfNj2bmjZWNxDK4Odcluzt74Jm7g9lxWSU3dsO8UVVwoEgUxvnwrHJGqFT+XDRncbAjrL8NvxMuoK6EbMrjBB+vRh7j+uRUZvLFVL5FGXvIreSa9Gn9fzMfHrdpLWdFGpmicAepKnH86h+E8bV3jLBFm0YcBwHGMY1JKEfY5xgHGo4O+9vsEQyKJCQhO5H8vtmrJddi7SQYkTWP4wrf1WrNNGTTpEMUXJbFMh4ock4kyP1ROf2JUj9qxX15av3rqFGXzZoipB8u8wAH3Iq0S/DDhjf8A46D6Kg/otLb4Z8PjbUsKgjz0x5H0yu1XvC/It7qSKj2ZuQ8CspYqGkCMTklVkYIdWTnugb5361dez/GpTIsTnWGyAT4hgE9fMbedSCdl4Bjx4HlkY/kKkbLh8cXgQD1PUn7neo49PkU+K6QhimpXyNqlKVuNQpSlAKUpQHl4wwwQCPcZqscZRFkwgxtv6Z9qtNKFWXHxqikAZr3yW/S37GrpSu2UfhPUpTRkdQR9Qa8k1d6qd9YujHKnGcggZGP8qFWXA4brc0ueB6D6/wDWsbXY9c19lilzsFx7hs16azkbwlgPZCT+5qWxTTNclWOw39q8tGo67VnHAZGOSJT/AHcf1FbC9mpD0Q/Vm/yDCu2iShJ9CPAT1r73PepM9lJCOqj3BP8AnmsN12feJcmUgezf5YFLR145JW0a0cqjoKymX1wPqRWoLFhnvK2f1A5/zrYtYWXqwPsABXHRAzudQAYBgNxkA4PqM9PtSvmK+1w4KKM9N69Rvgg4Bx6jI/ap7hvE2cheXsfNeg+vt964WY4KTpshBZOwxy2IOxypwf3rxa9mDkhVZATk5OVXy7qk7D+FcD9zV1pUJxjNVJGtaWK6kHZdmo0YMzM5G+DgDP0/61OUpXIY4wVRRfGKjyFKUqZIUpSgFKUoBSlKAUpSgFKUoBSlKAUpSgFKUoBSlKAVH3HCI3YsS2T7/wCua+0oRlFS5mL/AGFH6v8AuP8ASvo4HF6sfuP9K+UoR7mHkZBwaH9J/wDUayLwuEfkH3yf60pQ6scF0Rljs413CKD64Gaz0pQkklyFKUodFKUoBSlKAUpSgP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AutoShape 4" descr="data:image/jpeg;base64,/9j/4AAQSkZJRgABAQAAAQABAAD/2wCEAAkGBxMSEhQTExMUFRUXGRsbGBgYGBgaGxoeHB4bIBkgHx0bHiggGxwlIxocIjEhJSkrLzAuFyEzODMsNyktLisBCgoKDg0OGxAQGy8mICQ3LC8tLSwtLCwsLSwsLSwsLS00LCwsLDQsLC0sLCwsLSwsLywsLCw0NCwsLC0sLCwsLP/AABEIAMUBAAMBIgACEQEDEQH/xAAcAAEAAgMBAQEAAAAAAAAAAAAABQYDBAcCAQj/xABEEAACAQMCAwYEBAMFBQgDAAABAgMABBESIQUTMQYiMkFRYQcUcYEjQlKRYqGxcoKiwdEVM0Nj4QgkU3OSk7LxRFSD/8QAGgEBAAMBAQEAAAAAAAAAAAAAAAIDBAEFBv/EADERAAICAQIDBgQGAwEAAAAAAAABAhEDBCESMUEFEyJRYXGBseHwFJGhwdHxBiMyFf/aAAwDAQACEQMRAD8A7jSlKAUpUR2vvngsbuaM4eOCR1OM4ZVJBx9aA1O0nbS0smEcjO8xGoQwoZJCPXSvhHoWIzUVbdvpHAYcMvAp/U1ujY/svKCD7GorglikUS6R3mAMjnd3b8zMx3YkjqakkiJ6Cvks/wDkeTirDBfG3+io9SHZ8UrmzeufiLw+JVM8jwMzaRHJFJrzjOyorahv4lyuds5qb4Hx22vE5ltMkq+ek7qfRlOGQ+zAGqLHxSCSMyJMhRSw5gO3dIDEE9RkgZG29a/ELBtS3VuyxXcfhceGTfHKl82jY7YzkHcYNacP+QeJRzY+Ho36+1fuVz0O1wlZ1OlRvZ3i63ltFcICokXJU9VYbOp91YFT9Kkq+kPPFKUoBSlKAUpSgFKUoBSlKAUpSgFKUoBSlKAUpSgFKUoBSlKAUpSgFVr4hXcQsLyN5oo3e3mCh3VSToPQE5PUdPWoHjvH572SSC0kMFshaOS4UfiyOpKusJOyKuCDLg5Ph6ZMPN2Zhjib5eKMSgq6u4LszxsHXWx77Asozv0JrydV2zp8GVYubveuS+/I1Y9JknHi+2Z14jy7Ka66iOIyKPInSNI+5IrT4VBc3Uicx0+WEMcWX3M+N7nCgjxuACd+6mMYc1j4Pw9VFugJKTpbLnVlGMTLcDSMnQGAmXQNgsI9RmzwcFMMLwwuAjLEg1JrdEjVV0q2tcAhdXTId2bzAGHSaHHhlLi53zr2/o05cksm9fApvaXspeT3c6phLeSGRVcYJGWidu7kbsV0Aegzn01W41o4derLIDKJZogyahhzE8wxq7y6SCu+CCvrtXSeITjTpDhWZgg38zvjusG3Ax3SCM52xmq/2f7FLfRieeRWxcMRGEOgNFdyGTIZiW1qujJJwGfxZrZ+EhqEk9qdlU5vG9upaPh9wCWxt5IpJOZqlMiMfFh1QsHHTUH19OowepNWilK9hKjCKUpQClKUApSlAKUpQClKUApSlAKUpQClKUApSlAKUpQClKUAqA7e3M0fD7loAxk0EZXcopIDuBnJKKWcAdSoqfpQHI+F8Ui5eiLTHBDErNICCiLjKoDuCwQBmPlqHXVkakPHg9vLfsdMYEnyyMQM6FbvYPWRyGAG+FXbq2bd2j7GWCB5WMkMTspkt4scud9ggERU99iqjCadWO9mqZwnhdk6Ja33ELPXFGEgiRh+FICuDI2oq8q6VXCkDvSDfIr5r/wfHz2b59arf4t7ei92eh+N2++f0+ZuwcQ4RYJZvBc2pZE5M5jKapNYTMrAd52V0HqQsj+lWi44jKCDHbGaMjIdJYskY2IDMAQfI6qfEWG4VBMl1JHbbLOiiPKBjhZVYoTpUkF1JxpGRjBzzGTh91w9/wAIzpEVJNvrkeN5SyjTA8bB8trZlU6WzGQcjDV7ubBxu0Z8ORqPodLmWJZDJDbo95IuyhVWVgMAa2xlIxgAudthjJ0g2ngHDBbQJFkEjUzkAgM7sXkIBJwCzMQMnAOKjOxyRR86DlpHcRsvP0szmQFcxSF5MyMCu3eJwVZcnGTZKnixKCK8mTjFKUq0rFKUoBSlKAUpSgFKUoBSlKAUrR4rxeG2heeaQJFH423bG4HRQSTkgYA86hR29s2sJuIRSa4YgcjwtqGAqYPRmJUDP6hQFopVR+H/AG7i4pBJKInh5RAkDlSoJGe6+2QPcCrZG4YAgggjII3BB6EH0oD1SlKAUpSgFKUoBSlKAUpSgKl204c8k9pKYZLi3j5qyxxthgZVVUkC6l1hRzFIzkCUkA1Sl4RbXEZMlvEQ7OwBjVSoZjpUYAK6Vwoxg4WuxVyLgUh0yK3iSWVT7aJZEx/hFSiRkSHZy9Fmnyc2Z7Jzy8udRgD7CN/1QEMBk7pnfKnK/IonWaztnKmSK6Ks5wTy4UaVXJPQsgi1e71GW0I+Yu4nGVlWNyDuGDKYnH0xGMj+L3qJt55WvHgmeU/hG3WUgd8EpJIOYN+c0CwxknBwHbOQNQlCdJll7M8Z13y3bZxeSOqgkjTCVRYCV9zHEfUG4Pqa6lXGO0KvrtEiIRjI2jYYDJE7x7egdEO3pXW+D8RS5gjnTIWRQ2D1XPVT6MDkEeoNcZxG5SlK4dFKUoBSlKAVWO1fbi1sO47GSbG0UYDMNttW4CDceIjI6Zqc4uJTBMIcc3lvy89Nek6M+2cV+W57g41kuSTvnUzsxPnncsT1zvnrVGbK4JUuZ6fZuhhqnJ5JVGO78/tdWdD4B8VLpJne8BmjZdo4ljQRtt4dXeYf2nNXXh3xU4dJgO8kBP8A40ZAH1dNSL9S2K4OILjI/BIyMjXIiZGM5/Yg9fzCsfMyAQT7jO4NZ46jJHnTPWl2ZodQ33MmmunT9Ur+DP1fbzrIodGV1YZVlIII9QRsRVK+I3ajhyRy2FzevayyIDqjSVmXJypzGpGCV3XIJUnpnNcR4XxG4jjkjSeaOJ2J5aOyL5AnukeLG/qPqawmK0jWS4urdpgfw41WTl6pTh2YsMk6FxnY55y/UaIaiM5cKR5mp7Iy6fA805Kui6v7W/PkRnAe003D3mjikWe3k1JLGQ3KmQgrnDAMpI6NgEee2RUTbcVljhmgVsRzFDIvqYySn7ZNarAFsIDgnujOo79BkAZP2H0rZtuGSPFJMoGiPGolgOvTAO5J9qubS5nlJN8j2OMTC2+VDkQmQyMo21NhQNXqBp2HkSa7Z8FO3E0xg4etqRBHGwM2XcgjLd44woJJAHlkAVwSuqfA+biRuI1t5M2ivi4jLoQqsMk8tm1jONnUdRvncV04fo+lKUApSlAKUpQClKUApSlAK5JeryOIXqYwOasg9NMyKc/+4sv3Brrdc5+J9o0c9vdDHLcfLy+xyWgb6ai6eW8orqOMg+ONynhuvyx6kl/8uTHe/uuqMfRdVaE9xJ/tCO07nL1fOZGck8toMH1Pv6KBjbeVg/EVo2GpSCpB6EEYxj0qv2tpcwzSaC9zBEqRZAYyhj3uWoTPM0JlzkZw2M5rmScYK5OkRW5vG55l60nVLYGJf/MfBlI9wuhfu1XLsNxDkTPaue5MzS259GPemj+ucyj1DSfprmnDLzE85XDW0jodY/4UrrjS4O6ayh8QHeAHnVnkTnIYnzv4SNipHhYEbhgdwR6VPmhyOwUqD7K8dFzHpfC3EQAmT3OcOvrG+CQfqDgggTlQJilKUApSlAeJnKqxALEAkAdTjy+9fn2Xs3cX9zLLGvyyvJrbud2PXu2DIVaXJ1EFVAySNq/QtUDtVCJL6eLCANaRNKzICwGq5VWjYAsrjLHPkVXHnmnNG423y9LNGnyyxyfDze3Otij8T7BQ2kIeSa5uJGYIqx6IVLEE+SMw6Hpk+QBJrWXsAghu3dtUggZ4UWd2dHUMQCvTGdI3Zsn08+qSsrjRqTJAcDIOQCDuPNCcA+oOK+Q27nQZZOayKyg6EUd7TqOFUYJ0j2rDGe1t7+xunkyS2bb92zmfYLszY3DtHctdK7TSLD3mWGRV/Ksmndx3hjVnuH0Ndci7HWKpDH8rEywZ5WtdektjU3ezliQCWO+QK5zLxS3e5S3Z0tkt7qPvSyQxRRpbYOmLJBZn1KMY2DkE4ArsKOCAQQQdwRuCPKt+FeHkYdRllOW8m/d3R+aJezEtvdlXNvKYZWVcoYWyCXXSsfc3zrAOcD2FbvGLKJI3iS0MvMOogEIM5O5cnK4/zx51dO1l9K17cxCU8rWiiLA0luVE5OwyWyvUnbBA6kGNtbuSJg8ZQMCPEuoYz3hg9CRkZ8s15uea76r2+vp5G/Bjfc3W/wB+fmcs7W2ARI5GjSKRzgIjlwEVQB7Z6Db0+tdG/wCzhwQ8y4vCHAC8pTtobUVZvfK6R7d/1FR3aqzM063btCrLqOkgLGXbpsxPd2yRnOxrrHwts5I7M6wyo8rvEjLpKocb6cDSHYPJjAxzK26bKpKlv6/ExanE4u3t/RcKUpWoyilKUApSlAKUpQClKUArmHxjvOc9tw0Z0y5mnIODoj2Rfoz7+2gV0+uPdv7tBxho5xMw+VjaJ4AzNANbhyUGdQYkZ2YYCgg9QOpXsVyDn27x2yH5hpmIiaV+9HsMlxjDovi2wTnT5iumcAso7SNIgpJQHLnxszHMjNnzZtz9h0AqiRQ89WEbW18nkI2QSb+TRSHAOP4t/QdKyQcPuI8CFLuNSWBVC4VQFj0YRmMYDFpOi5HK9Grzu0tBk1SSjKkun739DsYyj0Ln2j7N2V8DzUxIQRzIyUkx6Fh4h/C2R7VFS9lrG2t3muJJpDGneuHlcOgGPBowFJIGwBLE4bOTUZw/iU0V7BBcXJKuGVkf5UurEDlEiJQwUkFcnqzKPOp7tmE/2ZeAujBoWKjIOSFLrj1OAGH0z5V8/kx6jSZI6d5HTa5N+fsifPmij3HH9M3Os7iCMr/uxcXa81T0kVx31aF8KTGWyCMgqcab9Y9u57smG3igimCK5kkl50JU7EpysF8HA3KY1A77A8R4XxDKqSul8YY9ARoDKcAgdFJ3IxlselbIt9Thk5kU4J0uHZGXGA2wLevlnPqBvX0TeWMOBS36N7/2VJSu6P0T2e7QicmGVeVdIitJF1GCSutGGzxkqcHOR0IB2qcr8y8LurpbnXM5nc7GVW5ckZB7qwyjGCR/w2ATOx8WT2/sP2l+YUwyuryoNSuBp5qA6SxXACyK3cdB0ODhQ4UX4srdRnz9OTOWrotdKV8zWg6fagO0PB3Z1uYMGdF0shIAmjznQT+VgSSrdAWIOzEifpXGk1TOptO0c9sngJnNpHDHdnAlV10OhHTmoveIHUY2bybB1VocXf5Z0muGJbOUAuZNUr4wI4rcIkYBJA1ksQCQx31C6dq+F2TwyT3dvDKIo2bU6KWCqCxAbGoDboDX5/7AcG0r85Pq1NlYR+bSfG6/xHJVfcj9QrFlgsUXK/5LnntciTurFZZpdSI00+syPpBEYZ9BKsVOGLYhjOnYKznx5HRfg9MkQvLFZC3y8qsqkk6EkRThc/lDh9vLz61Txdx20cs7BNKqrNp6ZwRbxJjooRtQBHhmj/TWt2YV7EQcUxl2ZpLsDPehmILYG5/DwrgfwmqdNlalcns9viUFx+IPZxkkluhHzreQq0q6S7RsABr076o+6pON1I1YIJKxPZpbWRDzQhYMTFmeWGEoMae/EhXHsxPTpiuvLOpUOpDK2CCCCCD0IPmN64d8auJ20ZEVpGqXeoGaSIshQeSHlsFklbbrnAHuDWueCPFxqvjy/s1Y805R4N/hz/o1rrjny06XCxowFw7xQl3xyuW8e7OuvB1at16uBgDp1rsv2xju5HgaN7e5jVWeFypOllUhlZSQwGoA9CDsQK4D2T4dlzNclnWMcycs2cqp7seW6tIxWMDPV/avkHaW5gvUuY3HPJdmyMq+d3Uj9LZPTpgY6VXiycDro7+p6Wbs5yx3vxJK0/OTXDH3q2/K0j9SUqI7Kcfjv7WK5jGkOO8p6owOHU9NwQd8DIwfOpetp4YpSlAKUpQClKUApSlAK5T2xhxx1W/VYb/aaurVy34iXDni1tHGEDC0kYlicENIoxgDO2jPXz9t68v/AAyUeZH3/A7eU6nhiZ+uop3v3GD/ADqK41Yx28Esojd9CltBmmCZ/s6yPepLM6rrkuINO2CsLAb7AD8UliSQABua+8aiaSzmU41NA/TpqKH+Wawxk11LjRvbaJLK4ULGg5T62VQo1aTvgDc53Hn06mo65sIjbRLNc3AVolAj5hfOFONIILYXmNsNsNg7bV6v25sEUbHUJZYFI8mBOt/8KGvHaWySONGVpBIFWJDkkBV3YldlbYHxbZI3qM+aTM+V+NR+RF3gjUR6GALNgqFIIYjVpGQpyGZiPUSkEeEGOtbvVIVUsWY9RqQbYRQ2MHGEZ8bdMYFbfDeDPNEzEB2AZDgKMElu8o2GwCAqMAg9T5z/ABHhym2WaRTHchIi7pjJYaR31Oz4JO+QSMjO9Sc4x259Dj4YtRX1+9yHtSeUwI1kF1IAC5wSMAdBkY8/Pr51NcE7S8rlT4KyxHU2oriVQOXMGIOFJXrqxhkQ76QKibWFh4AspfDd2RNROlQR3tKkgL+U9B9aw3fD50/EaErEJImdGZGLd8FsBWYAEhM5IHdJ9aWrvqVRUeN38C/do+2V7P8ALpHBLAsyl4zCzyPMpClWXloGAAO4/iBOBjVfuxfDXgtUEuec5MkmTltTdAxydTKoVCcnwbbYqidjuKo1xZwMGK63uLVx5LJHIJI264AaRCOg76r+Xfq6sCMg5B6GtuOpeOy/jtbH2lK5f2m+I00dzPFbCNokZYeawIEcpB1nOrDhThdJ0jURlgM1b0s5Zm+JfHROTw6M/h7G7kzjSBhliU/rYDLEnCoCT12r8loXdTGAEHc0nbEYxkBeqE7DGxVWJPe0IuvY27AqAG3LMzsTrlYnLnOAQNRBZyAc4AAfAg89oOLvBDJ8vFzmQqkjAhVjaTaNR+psnOheg3JGcnxsuSefJUfv1+/mCs8eujf3acPiJaNJC08nTUR4zt0VclQOmcAbAV0nQMYwMYxjyx6VRextkLXJghaUyrCxdpIxoVoo3I2yc6nbYDpozg1bZr5lAXlu0z5EcaKzFiATjoNsDJJwB61HUQfEscVy+fUETddu5+GW7cPTTqBxbzM2WSFwdACnOtkKumokAfh7NuKp9rwV3EcsZa4aVynTvJMdRaMjUSWIGvmHGoMemlgLf8QuwjSxwqjGfibaXZERgqQ4II8wiB8kM5yx1AZxga3HuAXfZw295aSPKjIFu1bJVnyd2AOyHVpU/lI65bf03ilKCUnvRu0mt/DNSjFN319v2e6o0u0ZFrGLFdLOGEly6nYyDISMHzWMNv1y7HoRVIt313DnyVSv3z/rmrbxuxEll8/bQXqBwW0SRtKoxnW4nU50LgnMignBOaq3AodMZY9XOfsOn+dZ5QcE2/ZHv6TPDUzx44NurnNtVv8A3XsqOh/CDtGbW8+XdvwLo43/ACTYwh6/nA0dN20V3uvyWT+kkHYhh1BByCPcEA/av0d8Pe0b39oJZOXzA7I4j6AjplSSUJG+CemD0NX6fJxLhfQ83tnR91k72PKXP3+vMs1KUrSeIKUpQClKUApSlAK4/wDG62K3nDZlZ49ZkhZ0xncoUG+QQSzbEEda7BXL/wDtATotlb+UvzKGJ/JSA2S3npx5DzA9K41aCK5bQFSupncg7M+kac9dIVVVfcgZOeuNqmbM8yMj1Lr+zMp/pWuOHscH5mQ53zotz/PlVsWVsIUI1M27uWbTkl2Lt4QB1Y9BXmydmkoxuOXDw9tLNhohpXqWMLADfzJ2q5mIHGoKWXzx0PnjPSqnwACW8gjzn5Y3LuPpIyxZ+g6fSrfVWpfir76nn6h3IjuEDv3I32mO/qSqMcfTVj7VA9p7hneRCC2hgI4x1c6UfOPqTk+Qj2xk1abO2Ea6QSdySx6sScknHufLYdBsK+KyK7jGGI1ucHBwAuScYzhRtnoKrjOpXRCGThldWRHCeHRLGJppI0QeD8TSoCnqQMamJGTsQMADzJ1uPcdinSW3tjzmVGklZSAqRx4aQgnxsQMAD136VucBtYpIBqjRlDNoDIDgA4PUbd4N+9WLshwyE34j5MeiS0uVdQigMC9sCDgbjBI+5q7ElLLUrLG7yblq7G9jobe3UyIHmljTmljrA6Ny0zssat0AA8IJyd68ca+JPD7Z3iMjySRkq6xRu+lh1BYDTqHQjOx61F9ou1kVlzLS1aWa60BdbkukPXTrY/mUHIUAs22o75rnE8ogRFRSzMwRFzjUzZOWY+u5LH3r3MODiVvZIlOdbIvt98U4rmN4LNLiO5dSEaWLSEB2aTqQSg3APVtI86rkPDI1hEGnKYwc9T5kk/qJ3z6714gtI4MzTSK0mnSzk6I0Gx0oDv1AJZtzgbAbVWuP8cacmOBykXQyL4pPXST4V9/P6ddGPGo8iicnI+3HaC5QfLQYkkJ0fMalLKiZAUqMKrKAcb4O7Y1E1ZuIcUtBbWVnFHOiQSmeV5lj0y8uORnLFXbVIxOoA/pPoK5zZ2Ii/wB27qfUEZ/pW8iNMVgnnblSEKWKplT+Qg7Yy2Ac58Xl1rM9DCOOVKm/ItjltpF8tmWGHLyoGHLDya1Cs4ij5mltsjUDn+IOfetOPjaQ3tvcPDJPyg7RgSBMa8LzN9ipAbTqKDTHI+SuK05uzV7IHEktvMxDKHd5EIDHOQqxlFJOCdznAGcACrNbcPCxlZW58rvzZpWA78h64A2CjwgDbAxjFY4adKbm+e5fw7l24Bwk2MfMkCvczZM8gLNrbLFRqY50qG0jYDA6DpUNxEniNzLavn5eIRmdU8czOWMcAIOEjGkO56nKjujJNN7SXM8UEcK3OIgw0xtzOboQEmNHjOto/VSCQNgwGBXW+yvCLa2gX5a3ECyASMgBzlgOud8jpv6VoI073M6QMls6rEjNoOIvBGSFwqDIOlNgvTpvivy1ZyqyKOh/T+nGdtzkAdBn061+ne2fFBa2NzMRnTGQB0yzd1cn8oyRlugGSdhXDbL4e3pRflhZ3KH88FypXbAJOVB/r0rNqISnFcKPZ7G1OLT5ZSyypNVyb+RVzU92F7R/I30Tln0yZSSNRkyAq3LGnIGQ+nDHGNR3wTUxJ2FjtAX4pxC3tk3xHAdcrAdcF1yDn0Rq1ezzR3Moe3tzBZQ55Qc5kmlOxlkbJ1MBqA8l1YHnVMMUoeKRr7Q7Vw5cbxY1d9Xsl7dfkX/inbK+l2t0htkP5pMzSj+4uI1P95xUDcreS/73id7n/lMkI/aNBWa4lCKzHGFBJycDA3OT5Vi4ZeCaKOUAqHUMAeozUnkmz56jHBFeR5MXE70H/mskw/Z16e1dA7B9pZLsTxTBedbsiuyZ0uHQMrAHwk7grvjHXfamVK/CQ6rjijgd3mwrn3SPDD7bfvVmKcm6ZxnSKUpWg4KUpQCvzt8Xb+a84nGkbk28Mqwo2F0rNsZcAnvkbAk4HdI+vbO2vGjZ2kkq45pxHCD0Msh0x/UAnJ9lNca7Y2Sw8NYps0ZjZG/MG1r3geus6iS3UljVc5VS8yEp8LSJ9r/AGnHltjH9OlYLi9ZxjYD286hktOJrCQUtJJANm1uC3T8uAur3yB/nr3l9dmGWSK2kjWFCXluAqbqN9KqMOx8iNsnpisndmhZ8b6mbsXcI1/xEKPyqPugKv+5BNWplxj3Ga0Z+z0XCZeGRCQma454n1dXZ1jOr0AVlCgfxE9dWZSVcorDy2Pt6Vk1ceHL71/H7GLN/1Zr1rXVhHIcsDnocM65G+A2kjUu52bI3PrWdyfLGf61pyTEn0xVUU+hRdGa6uFhTOAAMAAemQBgD9gKhJeIyJxCW3XJa4tGhixsVMzxiRs/wpE7D3AHnWxfku0SZ3eRWb1CRnWT9NSov9+vNg7Di8b9wqLeRlyBnGyhfch+9n0Y+ma04PDK+tMsg63Ne97IzWjv8kyPHqyYXON8b6JD57AYb06mq3xbiLTFFQNE0UmXY4yrrqXC4yD1Pe+lXPttxcwwhEOJZyUQ+YH53+wP7sKocCBVAAwBt+21e7onknGpPYjxOrFpw1GdEGhCzBdbrqwScAncE5OB186kpuBTo2Gkh0idYWIDkguFKNjIGk6lHXbPnitS1tZJpI4oYzLKzApGMAtpIY7nZQMbsdhV24b2bu+Ia2UcpXaEMDhmjCNq1aw4CSY3AVHOy5K5GNGSag6TJRTfMokwdAGkQopdkDErpLKSGA3zjunfGNqz2PDHu3MEf/wDRz4Y0PUn+I9AvUn2ya6V2Y7MwSIZYII3lWFX/ABHeXXzNfdRpThQ+lu/gZDjI3NRy8NntFYQxloFeXVEsQWdCH2HjKyjGe8BkrpIznNUvUNqjsYxtOWyJWKAINK+EdB6DyHXfAwM+1VvtX2s+VLRxx8yUKD/CmrONXmemcD9xXu67ZQRrgapJRkctQdWRsdWoKU32OoA7HY1THdnZ5JMF5GLNjp6BR7AAD7VHFic36GjJkUVsTHw7ju14xZ3N0xzI7R7kZ70cmkYGwXPl5Hyr9C8a4zBaRGa4lSKMebHrtnAHVm22UAk1+auFcUkT5fl6WltrgFQwLAqscjJkLgnIGnb0qZ7TSTXRN1cSnnxqxQgLy48ZOFQjBX3bLepOBXZYG34SCybblr7SfECPiZSxt4phE5DyySLoDxJvpUZyVZtAJONiRjeoK+7F2ch1csxn/lnSP26D7CnZx+bLJNkHEUKbepBkb/5r+1WCvMnN2Wx3RWrTsJZI2rQz48nYkfsMZ+9TFxxCCDTGXRDjuxru2PIKi7n6AVi47MwWNEYqZJFUsOqqAXc+2yEZ/ir78O+3VlYWjrJGzz80qXjjGZc6d2mchcBiw7z9FGM7V2MePmztq6NHtaL35CeUWUkcJUKZJmVGw7KgxFu++r82nY1l4dFfBEiMUMWgBTJq1ggAY0xjBz5d5h086y9v/iHPOYrF7IQxTyQks8gdmVZUbA0d1TlQCMtsfcVYDTIlFJIoy5WuRWZ727tziS3a5XAw9uMtnfIaPOR9Rt9atXwVmYNxGJomT/vAmJYg4My50ErtldOcAnGsZ3r7byaNch2CIzZ+3/Wpf4OMH4XHPpAeeSaSQ+rc11H7Kqr9FFSw7tncU5S5l2pSlaC0UpXxh9qA5j8RuJCe8gt1GY7U8yZ/JZJBpiXr4lVmc+gZT7VWfiFGTw+4A8gh+wdCf5V8jR7d5bW4OkqdU7P1YlstMCfFFN1Lf8Mkg/w73ax1FncauhjYDHmzbIB7liKyzb4zJNvjRJxnIB9hXy+QSRwQnwy3lure66gzD76MfevNpGVRFPVVUH6gAGo3tGwHyrPsiXKMx8hlJFUn21Moz5Zqrk78iuLp2SXbdkuOJuAc/LwxKGH5JC7SEZ6agBGSPQ4Na018Y2XYYckH0z1Ax77/ALe9Rd9wW4gy9k6ldRdrd1HfJ8WJPECeveJ388bVs200V1CNQBRwNm9Qeh9HUj6gjasuZ95Lj6E5T4nZt3cEUyFSMq3VSTkY3BBG+xAIPUY+9QU/AbrpHfyKvkHiSRv/AFkgn6msnDeD3kZw91byoD4mSQSY8vDgE/XJ361KzwNlcTyhR1WMeL6s/hH9nB96rT4Nou/hfzQ5GpDZCEYAYs+NTucu+OmT6DOwGw8q0whN/a6SMrHO0g/gOhV/x/0NSdxJg6nKoB+pgP61C8M4msNxdc949ZZQjPJHH+FjVGBkjUO8ckdT1q/Am5X9+RFW7Zq9sX1XigkaYoNX0Lsc/wAkFQDxsrsuk4BJzg4wd+vTqcY9qmeJ3kct6zKY3VrffQ6yDKM2od07HSw2rcht9ICAMQoB3JPXPmep2r6DSusaOS2LZ8CeHR6bq8bx8zkKSR3VQKzY9NTMM/2B97zfSrCHME0MeSXKIiZZjuxOOrE9SRXJPh4dPzUB8SzF/tIBj+aGrczgAkkADqc7DHWvI1epkpyjX6kp5qXCke+DyPapoidgNgMhdlUYVR3fCo2Fat2JJXcS6ZI3cO2rG+Iwmgppw65VW399thXtrlMldQLYzpBGo7ZGAT51hs+KQSnEcsbN5qGGoexXxKfYjNY1lyK3bKeKRTO3Nrie0AYs3LkRRgYVEwVGep643z9vOCWBtbrpOFGc4ON1BGD5+f7VNcUuDPeyTKfw4dECHOxJYcw/XJ07ddqzS3AUsrMAEDNufJQpYj6ahX0GjlKOFcTJvyIjs+AJpScY0RnfHXLgfyP86sLgEEHGPPPTHnmqlf2ztFcy94sZYoolQNlpEBZvDvhQTgeoHpUjYxyERNcws0arGBCusa9aMYixPjyyBSpOF1HV51Y9dCCa8v1La2smuwzBo53GO/cSHbGCBpAxjr659SaslVnhcyQaoz3dTtJHsRzEkJdDGAMsQCAVUEgjp0rci48Ckj6XAQldwAWK5B0jPTIIycdD0ANePN8UnLzNka4VTPXaXg5uVUBmAUnKg41glQwJ/s6/uR5ZB204cBb/AC+ru6NGVVV26eHBXOOu2Ou1LS7ZkUsuliASM50kjcZ88Vma7VQWdgqjqWIAH3O1ct8iXCUzj50xWyP47S5hjDeTIy5U9djhFyPUV0U1zrjdpLLBM6x/h/MCczE4DqFCqqLgs2M7HABxkda6BbXCy7oc77ggqVPXDK2Cp88ECpSaaMGWunqanaKTFpKn/imOL7SOqt/hJq/fDe3EfC7IAAAwI+B/zBrP82qkcWsJJIyIgruh1qpIwxUHAz6nJwR0OKtfZftTaCGK3TUnJRY9B3ZAihQGHiBwPMb9d81LFOMbtk8UkluXCla9texyeB1b2B3/AG6ititKae6NCd8iucfv7lGOhdMY6MBnP1JziqzecRuCrFJSXwdOp2C58s6eg+grpNa09lE2S0aMf7IJ/pmsuXTyk7UiieGTd2fn/iPZ7i006ztdwB0yExrwoPUbocg+hzXviFteRJGtybZrczQhliWVmGHBAVSDkEgd3fbYADArqt81r/8Arzofpp/kSR/KuacR+G1tM7OXuAzEknUGzn3ZSf51QsnC6k1Xoirip03+SJSLi0Al0CaMZHgZgrKRj8rYIBB6Y2K+9Sbxo6lXUOjghlPRgev/AN1Wo+xMq+G+uSPIOA4H2bb+VF7BEneVW9f+522T9+Wd6l3mPz/RkfD5kmOHy2yForuLkp0ju+6VG/dE4PTyGoHGBWOLhUVyiXKcyB5VVyYnxnIz3hvG536lTmtK04PHA7ckzyOAdo7aFQSM7c1bcKG6jxDB9KlOH8Kuzy1DfLxR4wNKuzp00lmclXXHXTg5HuK53Up7w/Pkck10NKThV8n+6uIJB5CWIqfuYzg/UAVjtY3lyZbiRh+m3iaNPtIwLt9VYVJXvBrqTKuylVdcae5zFLA6wwIaORB1AOG3H5sjPw/sq0Kuq3TsSSU1orAE4zrxhm6E5DA5Yk5JzXHpsrWyVl2CWG/9rdelfwQz8NtDsbFyf19zX9eYZNeffOa+W1/awdIp8ySBMyanJPTAaRj4TkaMgnDFQ3nY4uByaTqnGvOxWPCAb7aWJYnfrqHQe+cV3wlFXLvPLKfBywAQR+lcaACcbyEjpvSOmzvaVfmy6f4KvDKb/L6FH43FJLJaXCMhLSaRGkRQ8vdpMhmJYqEPkOvTyqajtCmyaSGUrhicjJGGUjOSoLYHnkbjG8z2d4KYnku7xu+BpgEhj1QocaixjAQSNuNs7EDPWvPEeDySBpoxy8YMKsN8dXZl6qr+HHUDfAr0dMnjhwyKNRPHKf8ArVJIp3HeFOzC4tSGcAB0DHEqHcA6SM7eWd60rPillojjl127qcOkiMQyswd0wowELKPIdDtuc3eK2lYKwCRbnKEas56nIxvnBH3z1292fDIypidVblnHfAJKndSM9eunPqpqWfBHLu20/NHcGqeJU0mvUqi8Q4bqfVMksbKgWJkeQJpLZ0Ag6VOod0bDB8umCbF1GIba25cQzmaZQSoJJPLySQd9jnbpgeVqu+AK3dSOJFIOpgvfHoF2xv5nO2NuuV2LCQyDDROhA72pCFz0IUnxD0OOlU49DjjK22/fkaMnaU5QqEUvb1K9aWkCxPCDpiUIuQRqDt3gQf15aMj3IrBxuOGFe8rSyRK0qFsklicb6eu5yRjAA9BVlbgKlGhAVI8EII9jlhu3hAUjJwBn18sVKcM7ORoySSEySBmJZgmSHXQwICgeHA2wcKBnBOdjkefxIq3CxcWsCqFtdCAsztLJkk5LuTy9s5P0G1SHDO0AlA5sYTbV+dlAOyd9o1XU2cBQSd8euPdn2bkSVraW5kVUYmNAqjmQ57miQ5bCjCn8wIBzhlJz8R7HCVstyph3QDI0ikBTkd0IwJ3IJzuCR0OK8WWmy85K/b6noZVo8m0Xwv1v6mKW6swxHzEKSBOUuJYw0Y6YRScKenlvpXOcCsUfZe20YjyO5y9WdeVzvnOQTgsoJ6BiBttWzD2amUlT8qU/K6oQVGB3eVpwcEddfn08q1brs87EKLflOwGqeEwjGOoDkiTBwN9Hn09I9zmj0fzILBga8Obf1VGG+7NStIXiueX3dI1RcwjO7HdwuT02XYD3OfNj2bmjZWNxDK4Odcluzt74Jm7g9lxWSU3dsO8UVVwoEgUxvnwrHJGqFT+XDRncbAjrL8NvxMuoK6EbMrjBB+vRh7j+uRUZvLFVL5FGXvIreSa9Gn9fzMfHrdpLWdFGpmicAepKnH86h+E8bV3jLBFm0YcBwHGMY1JKEfY5xgHGo4O+9vsEQyKJCQhO5H8vtmrJddi7SQYkTWP4wrf1WrNNGTTpEMUXJbFMh4ock4kyP1ROf2JUj9qxX15av3rqFGXzZoipB8u8wAH3Iq0S/DDhjf8A46D6Kg/otLb4Z8PjbUsKgjz0x5H0yu1XvC/It7qSKj2ZuQ8CspYqGkCMTklVkYIdWTnugb5361dez/GpTIsTnWGyAT4hgE9fMbedSCdl4Bjx4HlkY/kKkbLh8cXgQD1PUn7neo49PkU+K6QhimpXyNqlKVuNQpSlAKUpQHl4wwwQCPcZqscZRFkwgxtv6Z9qtNKFWXHxqikAZr3yW/S37GrpSu2UfhPUpTRkdQR9Qa8k1d6qd9YujHKnGcggZGP8qFWXA4brc0ueB6D6/wDWsbXY9c19lilzsFx7hs16azkbwlgPZCT+5qWxTTNclWOw39q8tGo67VnHAZGOSJT/AHcf1FbC9mpD0Q/Vm/yDCu2iShJ9CPAT1r73PepM9lJCOqj3BP8AnmsN12feJcmUgezf5YFLR145JW0a0cqjoKymX1wPqRWoLFhnvK2f1A5/zrYtYWXqwPsABXHRAzudQAYBgNxkA4PqM9PtSvmK+1w4KKM9N69Rvgg4Bx6jI/ap7hvE2cheXsfNeg+vt964WY4KTpshBZOwxy2IOxypwf3rxa9mDkhVZATk5OVXy7qk7D+FcD9zV1pUJxjNVJGtaWK6kHZdmo0YMzM5G+DgDP0/61OUpXIY4wVRRfGKjyFKUqZIUpSgFKUoBSlKAUpSgFKUoBSlKAUpSgFKUoBSlKAVH3HCI3YsS2T7/wCua+0oRlFS5mL/AGFH6v8AuP8ASvo4HF6sfuP9K+UoR7mHkZBwaH9J/wDUayLwuEfkH3yf60pQ6scF0Rljs413CKD64Gaz0pQkklyFKUodFKUoBSlKAUpSgP/Z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>
              <a:solidFill>
                <a:prstClr val="black"/>
              </a:solidFill>
            </a:endParaRPr>
          </a:p>
        </p:txBody>
      </p:sp>
      <p:pic>
        <p:nvPicPr>
          <p:cNvPr id="2054" name="Picture 6" descr="http://www.cliparthut.com/clip-arts/327/community-clean-up-clip-art-32734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42" y="4840560"/>
            <a:ext cx="2339829" cy="180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50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       The </a:t>
            </a:r>
            <a:r>
              <a:rPr lang="en-US" sz="4800" b="1" dirty="0">
                <a:solidFill>
                  <a:srgbClr val="FF0000"/>
                </a:solidFill>
              </a:rPr>
              <a:t>people caught a lot of fish and they were richer. Loy and </a:t>
            </a:r>
            <a:r>
              <a:rPr lang="en-US" sz="4800" b="1" dirty="0" err="1">
                <a:solidFill>
                  <a:srgbClr val="FF0000"/>
                </a:solidFill>
              </a:rPr>
              <a:t>Krathong</a:t>
            </a:r>
            <a:r>
              <a:rPr lang="en-US" sz="4800" b="1" dirty="0">
                <a:solidFill>
                  <a:srgbClr val="FF0000"/>
                </a:solidFill>
              </a:rPr>
              <a:t> told them the truth that there was not </a:t>
            </a:r>
            <a:endParaRPr lang="en-US" sz="4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 a </a:t>
            </a:r>
            <a:r>
              <a:rPr lang="en-US" sz="4800" b="1" dirty="0">
                <a:solidFill>
                  <a:srgbClr val="FF0000"/>
                </a:solidFill>
              </a:rPr>
              <a:t>magic man and </a:t>
            </a:r>
            <a:endParaRPr lang="en-US" sz="4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 no </a:t>
            </a:r>
            <a:r>
              <a:rPr lang="en-US" sz="4800" b="1" dirty="0">
                <a:solidFill>
                  <a:srgbClr val="FF0000"/>
                </a:solidFill>
              </a:rPr>
              <a:t>money </a:t>
            </a:r>
            <a:endParaRPr lang="en-US" sz="4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 from </a:t>
            </a:r>
            <a:r>
              <a:rPr lang="en-US" sz="4800" b="1" dirty="0">
                <a:solidFill>
                  <a:srgbClr val="FF0000"/>
                </a:solidFill>
              </a:rPr>
              <a:t>him.</a:t>
            </a:r>
            <a:endParaRPr lang="th-TH" sz="4800" b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http://rlv.zcache.ca/funny_cartoon_male_broke_jobless_no_money_stickers-rd33327a6d6734f1eb375430fa80eefb7_v9wth_8byvr_5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928934"/>
            <a:ext cx="3743325" cy="3743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226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 lvl="0">
              <a:buNone/>
            </a:pPr>
            <a:r>
              <a:rPr lang="en-US" sz="6000" b="1" dirty="0" smtClean="0"/>
              <a:t>       </a:t>
            </a:r>
            <a:r>
              <a:rPr lang="en-US" sz="6000" b="1" dirty="0" smtClean="0">
                <a:solidFill>
                  <a:srgbClr val="00B050"/>
                </a:solidFill>
              </a:rPr>
              <a:t>But </a:t>
            </a:r>
            <a:r>
              <a:rPr lang="en-US" sz="6000" b="1" dirty="0">
                <a:solidFill>
                  <a:srgbClr val="00B050"/>
                </a:solidFill>
              </a:rPr>
              <a:t>they could be richer from catching the fish if the river was clean. </a:t>
            </a:r>
          </a:p>
          <a:p>
            <a:pPr>
              <a:buNone/>
            </a:pPr>
            <a:r>
              <a:rPr lang="en-US" sz="6000" b="1" dirty="0"/>
              <a:t> </a:t>
            </a:r>
          </a:p>
          <a:p>
            <a:pPr>
              <a:buNone/>
            </a:pPr>
            <a:endParaRPr lang="th-TH" dirty="0"/>
          </a:p>
        </p:txBody>
      </p:sp>
      <p:pic>
        <p:nvPicPr>
          <p:cNvPr id="19458" name="Picture 2" descr="http://cnx.org/resources/3f2e62e284727ae3c4e204f3b5a415ab/054_maths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857760"/>
            <a:ext cx="2137117" cy="1695446"/>
          </a:xfrm>
          <a:prstGeom prst="rect">
            <a:avLst/>
          </a:prstGeom>
          <a:noFill/>
        </p:spPr>
      </p:pic>
      <p:pic>
        <p:nvPicPr>
          <p:cNvPr id="19460" name="Picture 4" descr="http://rochester.kidsoutandabout.com/sites/default/files/imagecache/activitymain/cartoon%20kid%20fish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857628"/>
            <a:ext cx="1887439" cy="1638298"/>
          </a:xfrm>
          <a:prstGeom prst="rect">
            <a:avLst/>
          </a:prstGeom>
          <a:noFill/>
        </p:spPr>
      </p:pic>
      <p:pic>
        <p:nvPicPr>
          <p:cNvPr id="19462" name="Picture 6" descr="http://www.clipartheaven.com/clipart/money/money_man_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786190"/>
            <a:ext cx="2952775" cy="27962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162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7200" b="1" dirty="0">
                <a:solidFill>
                  <a:srgbClr val="FF0000"/>
                </a:solidFill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</a:rPr>
              <a:t>         </a:t>
            </a:r>
          </a:p>
          <a:p>
            <a:pPr>
              <a:buNone/>
            </a:pPr>
            <a:r>
              <a:rPr lang="en-US" sz="7200" b="1" dirty="0">
                <a:solidFill>
                  <a:srgbClr val="FF0000"/>
                </a:solidFill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</a:rPr>
              <a:t>           The End</a:t>
            </a:r>
            <a:endParaRPr lang="th-TH" sz="72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http://imgs.tuts.dragoart.com/how-to-draw-a-river_1_000000007978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714356"/>
            <a:ext cx="4629150" cy="3657601"/>
          </a:xfrm>
          <a:prstGeom prst="rect">
            <a:avLst/>
          </a:prstGeom>
          <a:noFill/>
        </p:spPr>
      </p:pic>
      <p:pic>
        <p:nvPicPr>
          <p:cNvPr id="5" name="Picture 2" descr="http://www.ustudio.com.ua/img/pfl/ceeli/lawyer1/animated_bo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286100"/>
            <a:ext cx="2143140" cy="3571900"/>
          </a:xfrm>
          <a:prstGeom prst="rect">
            <a:avLst/>
          </a:prstGeom>
          <a:noFill/>
        </p:spPr>
      </p:pic>
      <p:pic>
        <p:nvPicPr>
          <p:cNvPr id="6" name="Picture 4" descr="http://www.gifs.net/Animation11/Sports/Baseball/Boy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643314"/>
            <a:ext cx="2119639" cy="29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964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Irregular Verbs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1.Begin  began  </a:t>
            </a:r>
            <a:r>
              <a:rPr lang="en-US" b="1" dirty="0" smtClean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begun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2.Drink  drank  drunk </a:t>
            </a:r>
            <a:endParaRPr lang="en-US" b="1" dirty="0" smtClean="0">
              <a:solidFill>
                <a:srgbClr val="00B050"/>
              </a:solidFill>
              <a:latin typeface="Comic Sans MS"/>
              <a:ea typeface="Times New Roman"/>
              <a:cs typeface="Cordia New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3.Read  </a:t>
            </a:r>
            <a:r>
              <a:rPr lang="en-US" b="1" dirty="0" smtClean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read  </a:t>
            </a:r>
            <a:r>
              <a:rPr lang="en-US" b="1" dirty="0" err="1" smtClean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read</a:t>
            </a:r>
            <a:endParaRPr lang="en-US" b="1" dirty="0" smtClean="0">
              <a:solidFill>
                <a:srgbClr val="00B050"/>
              </a:solidFill>
              <a:latin typeface="Comic Sans MS"/>
              <a:ea typeface="Times New Roman"/>
              <a:cs typeface="Cordia New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4.Eat ate eaten </a:t>
            </a:r>
            <a:endParaRPr lang="en-US" sz="1050" dirty="0" smtClean="0">
              <a:solidFill>
                <a:srgbClr val="00B050"/>
              </a:solidFill>
              <a:ea typeface="Times New Roman"/>
              <a:cs typeface="Cordia New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b="1" dirty="0" smtClean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5.Ride </a:t>
            </a:r>
            <a: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rode ridden</a:t>
            </a:r>
            <a:endParaRPr lang="en-US" sz="1050" dirty="0">
              <a:solidFill>
                <a:srgbClr val="00B050"/>
              </a:solidFill>
              <a:ea typeface="Times New Roman"/>
              <a:cs typeface="Cordia New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6.Buy  </a:t>
            </a:r>
            <a:r>
              <a:rPr lang="en-US" b="1" dirty="0" smtClean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bought  </a:t>
            </a:r>
            <a:r>
              <a:rPr lang="en-US" b="1" dirty="0" err="1" smtClean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bought</a:t>
            </a:r>
            <a:endParaRPr lang="en-US" b="1" dirty="0" smtClean="0">
              <a:solidFill>
                <a:srgbClr val="00B050"/>
              </a:solidFill>
              <a:latin typeface="Comic Sans MS"/>
              <a:ea typeface="Times New Roman"/>
              <a:cs typeface="Cordia New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sz="1050" dirty="0" smtClean="0">
              <a:solidFill>
                <a:srgbClr val="00B050"/>
              </a:solidFill>
              <a:ea typeface="Times New Roman"/>
              <a:cs typeface="Cordia New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://thumbs.dreamstime.com/t/cartoon-characters-loy-krathong-festival-eps-illustration-463308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08920"/>
            <a:ext cx="2304256" cy="219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67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solidFill>
                  <a:srgbClr val="FF0000"/>
                </a:solidFill>
              </a:rPr>
              <a:t>Irregular Verbs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7.Cut  cut </a:t>
            </a:r>
            <a:r>
              <a:rPr lang="en-US" b="1" dirty="0" err="1" smtClean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cut</a:t>
            </a:r>
            <a:endParaRPr lang="en-US" b="1" dirty="0" smtClean="0">
              <a:solidFill>
                <a:srgbClr val="00B050"/>
              </a:solidFill>
              <a:latin typeface="Comic Sans MS"/>
              <a:ea typeface="Times New Roman"/>
              <a:cs typeface="Cordia New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8.Hit  hit </a:t>
            </a:r>
            <a:r>
              <a:rPr lang="en-US" b="1" dirty="0" err="1" smtClean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hit</a:t>
            </a:r>
            <a:endParaRPr lang="en-US" b="1" dirty="0" smtClean="0">
              <a:solidFill>
                <a:srgbClr val="00B050"/>
              </a:solidFill>
              <a:latin typeface="Comic Sans MS"/>
              <a:ea typeface="Times New Roman"/>
              <a:cs typeface="Cordia New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9.Cost cost </a:t>
            </a:r>
            <a:r>
              <a:rPr lang="en-US" b="1" dirty="0" err="1" smtClean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cost</a:t>
            </a:r>
            <a:endParaRPr lang="en-US" b="1" dirty="0" smtClean="0">
              <a:solidFill>
                <a:srgbClr val="00B050"/>
              </a:solidFill>
              <a:latin typeface="Comic Sans MS"/>
              <a:ea typeface="Times New Roman"/>
              <a:cs typeface="Cordia New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10.Bring  brought </a:t>
            </a:r>
            <a:r>
              <a:rPr lang="en-US" b="1" dirty="0" err="1" smtClean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brought</a:t>
            </a:r>
            <a:endParaRPr lang="en-US" b="1" dirty="0" smtClean="0">
              <a:solidFill>
                <a:srgbClr val="00B050"/>
              </a:solidFill>
              <a:latin typeface="Comic Sans MS"/>
              <a:ea typeface="Times New Roman"/>
              <a:cs typeface="Cordia New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11.Swear  swore  sworn </a:t>
            </a:r>
            <a:endParaRPr lang="en-US" b="1" dirty="0" smtClean="0">
              <a:solidFill>
                <a:srgbClr val="00B050"/>
              </a:solidFill>
              <a:latin typeface="Comic Sans MS"/>
              <a:ea typeface="Times New Roman"/>
              <a:cs typeface="Cordia New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12.Do  does  did  done </a:t>
            </a:r>
            <a:endParaRPr lang="en-US" b="1" dirty="0" smtClean="0">
              <a:solidFill>
                <a:srgbClr val="00B050"/>
              </a:solidFill>
              <a:latin typeface="Comic Sans MS"/>
              <a:ea typeface="Times New Roman"/>
              <a:cs typeface="Cordia New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13.Is  am  are… was  were  been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098" name="Picture 2" descr="http://thumbs.dreamstime.com/t/cartoon-characters-loy-krathong-festival-eps-illustration-463307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2060848"/>
            <a:ext cx="241946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0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Loy </a:t>
            </a:r>
            <a:r>
              <a:rPr lang="en-US" b="1" dirty="0" err="1" smtClean="0">
                <a:solidFill>
                  <a:srgbClr val="FF0000"/>
                </a:solidFill>
              </a:rPr>
              <a:t>Krathong</a:t>
            </a:r>
            <a:r>
              <a:rPr lang="en-US" b="1" dirty="0" smtClean="0">
                <a:solidFill>
                  <a:srgbClr val="FF0000"/>
                </a:solidFill>
              </a:rPr>
              <a:t> Irregular Verbs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Comic Sans MS"/>
                <a:ea typeface="Calibri"/>
                <a:cs typeface="Cordia New"/>
              </a:rPr>
              <a:t>November full moon shines</a:t>
            </a:r>
            <a:endParaRPr lang="en-US" sz="1050" dirty="0">
              <a:ea typeface="Times New Roman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Begin  began  begun</a:t>
            </a:r>
            <a:r>
              <a:rPr lang="en-US" sz="1050" b="1" dirty="0">
                <a:ea typeface="Calibri"/>
                <a:cs typeface="Cordia New"/>
              </a:rPr>
              <a:t/>
            </a:r>
            <a:br>
              <a:rPr lang="en-US" sz="1050" b="1" dirty="0">
                <a:ea typeface="Calibri"/>
                <a:cs typeface="Cordia New"/>
              </a:rPr>
            </a:br>
            <a:r>
              <a:rPr lang="en-US" b="1" dirty="0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Loy </a:t>
            </a:r>
            <a:r>
              <a:rPr lang="en-US" b="1" dirty="0" err="1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Krathong</a:t>
            </a:r>
            <a:r>
              <a:rPr lang="en-US" b="1" dirty="0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, Loy </a:t>
            </a:r>
            <a:r>
              <a:rPr lang="en-US" b="1" dirty="0" err="1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Krathong</a:t>
            </a:r>
            <a:endParaRPr lang="en-US" sz="1050" dirty="0">
              <a:ea typeface="Times New Roman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Comic Sans MS"/>
                <a:ea typeface="Calibri"/>
                <a:cs typeface="Cordia New"/>
              </a:rPr>
              <a:t>and the water’s high </a:t>
            </a:r>
            <a:endParaRPr lang="en-US" sz="1050" dirty="0">
              <a:ea typeface="Times New Roman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 Drink  drank  drunk  read  </a:t>
            </a:r>
            <a:r>
              <a:rPr lang="en-US" b="1" dirty="0" err="1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read</a:t>
            </a:r>
            <a:endParaRPr lang="en-US" sz="1050" dirty="0">
              <a:ea typeface="Times New Roman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Comic Sans MS"/>
                <a:ea typeface="Calibri"/>
                <a:cs typeface="Cordia New"/>
              </a:rPr>
              <a:t>in local river and the </a:t>
            </a:r>
            <a:r>
              <a:rPr lang="en-US" b="1" dirty="0" err="1">
                <a:latin typeface="Comic Sans MS"/>
                <a:ea typeface="Calibri"/>
                <a:cs typeface="Cordia New"/>
              </a:rPr>
              <a:t>Klong</a:t>
            </a:r>
            <a:endParaRPr lang="en-US" sz="1050" dirty="0">
              <a:ea typeface="Times New Roman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Eat ate eaten ride rode ridden</a:t>
            </a:r>
            <a:r>
              <a:rPr lang="en-US" b="1" dirty="0">
                <a:latin typeface="Comic Sans MS"/>
                <a:ea typeface="Calibri"/>
                <a:cs typeface="Cordia New"/>
              </a:rPr>
              <a:t/>
            </a:r>
            <a:br>
              <a:rPr lang="en-US" b="1" dirty="0">
                <a:latin typeface="Comic Sans MS"/>
                <a:ea typeface="Calibri"/>
                <a:cs typeface="Cordia New"/>
              </a:rPr>
            </a:br>
            <a:r>
              <a:rPr lang="en-US" b="1" dirty="0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Loy </a:t>
            </a:r>
            <a:r>
              <a:rPr lang="en-US" b="1" dirty="0" err="1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Loy</a:t>
            </a:r>
            <a:r>
              <a:rPr lang="en-US" b="1" dirty="0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Krathong</a:t>
            </a:r>
            <a:r>
              <a:rPr lang="en-US" b="1" dirty="0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, </a:t>
            </a:r>
            <a:endParaRPr lang="en-US" sz="1050" dirty="0">
              <a:ea typeface="Times New Roman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Loy </a:t>
            </a:r>
            <a:r>
              <a:rPr lang="en-US" b="1" dirty="0" err="1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Loy</a:t>
            </a:r>
            <a:r>
              <a:rPr lang="en-US" b="1" dirty="0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Krathong</a:t>
            </a:r>
            <a:r>
              <a:rPr lang="en-US" b="1" dirty="0">
                <a:latin typeface="Comic Sans MS"/>
                <a:ea typeface="Calibri"/>
                <a:cs typeface="Cordia New"/>
              </a:rPr>
              <a:t/>
            </a:r>
            <a:br>
              <a:rPr lang="en-US" b="1" dirty="0">
                <a:latin typeface="Comic Sans MS"/>
                <a:ea typeface="Calibri"/>
                <a:cs typeface="Cordia New"/>
              </a:rPr>
            </a:br>
            <a:r>
              <a:rPr lang="en-US" b="1" dirty="0">
                <a:latin typeface="Comic Sans MS"/>
                <a:ea typeface="Calibri"/>
                <a:cs typeface="Cordia New"/>
              </a:rPr>
              <a:t>Loy </a:t>
            </a:r>
            <a:r>
              <a:rPr lang="en-US" b="1" dirty="0" err="1">
                <a:latin typeface="Comic Sans MS"/>
                <a:ea typeface="Calibri"/>
                <a:cs typeface="Cordia New"/>
              </a:rPr>
              <a:t>Krathong</a:t>
            </a:r>
            <a:r>
              <a:rPr lang="en-US" b="1" dirty="0">
                <a:latin typeface="Comic Sans MS"/>
                <a:ea typeface="Calibri"/>
                <a:cs typeface="Cordia New"/>
              </a:rPr>
              <a:t> is here </a:t>
            </a:r>
            <a:endParaRPr lang="en-US" sz="1050" dirty="0">
              <a:ea typeface="Times New Roman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Loy </a:t>
            </a:r>
            <a:r>
              <a:rPr lang="en-US" b="1" dirty="0" err="1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Krathong</a:t>
            </a:r>
            <a:r>
              <a:rPr lang="en-US" b="1" dirty="0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  buy  bought</a:t>
            </a:r>
            <a:endParaRPr lang="en-US" sz="1050" dirty="0">
              <a:ea typeface="Times New Roman"/>
              <a:cs typeface="Cordia New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60525"/>
            <a:ext cx="3541713" cy="35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78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Loy </a:t>
            </a:r>
            <a:r>
              <a:rPr lang="en-US" b="1" dirty="0" err="1">
                <a:solidFill>
                  <a:srgbClr val="FF0000"/>
                </a:solidFill>
              </a:rPr>
              <a:t>Krathong</a:t>
            </a:r>
            <a:r>
              <a:rPr lang="en-US" b="1" dirty="0">
                <a:solidFill>
                  <a:srgbClr val="FF0000"/>
                </a:solidFill>
              </a:rPr>
              <a:t> Irregular Verbs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Comic Sans MS"/>
                <a:ea typeface="Calibri"/>
                <a:cs typeface="Cordia New"/>
              </a:rPr>
              <a:t>a</a:t>
            </a:r>
            <a:r>
              <a:rPr lang="en-US" b="1" dirty="0" smtClean="0">
                <a:latin typeface="Comic Sans MS"/>
                <a:ea typeface="Calibri"/>
                <a:cs typeface="Cordia New"/>
              </a:rPr>
              <a:t>nd everybody’s </a:t>
            </a:r>
            <a:r>
              <a:rPr lang="en-US" b="1" dirty="0">
                <a:latin typeface="Comic Sans MS"/>
                <a:ea typeface="Calibri"/>
                <a:cs typeface="Cordia New"/>
              </a:rPr>
              <a:t>full of cheer</a:t>
            </a:r>
            <a:endParaRPr lang="en-US" sz="1050" dirty="0">
              <a:ea typeface="Times New Roman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Cut  </a:t>
            </a:r>
            <a:r>
              <a:rPr lang="en-US" b="1" dirty="0" err="1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cut</a:t>
            </a:r>
            <a:r>
              <a:rPr lang="en-US" b="1" dirty="0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  hit  </a:t>
            </a:r>
            <a:r>
              <a:rPr lang="en-US" b="1" dirty="0" err="1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hit</a:t>
            </a:r>
            <a:r>
              <a:rPr lang="en-US" b="1" dirty="0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  cost  </a:t>
            </a:r>
            <a:r>
              <a:rPr lang="en-US" b="1" dirty="0" err="1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cost</a:t>
            </a:r>
            <a:r>
              <a:rPr lang="en-US" b="1" dirty="0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  bring  brought </a:t>
            </a:r>
            <a:endParaRPr lang="en-US" sz="1050" dirty="0">
              <a:ea typeface="Times New Roman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Comic Sans MS"/>
                <a:ea typeface="Calibri"/>
                <a:cs typeface="Cordia New"/>
              </a:rPr>
              <a:t>We’re together at the </a:t>
            </a:r>
            <a:r>
              <a:rPr lang="en-US" b="1" dirty="0" err="1">
                <a:latin typeface="Comic Sans MS"/>
                <a:ea typeface="Calibri"/>
                <a:cs typeface="Cordia New"/>
              </a:rPr>
              <a:t>Klong</a:t>
            </a:r>
            <a:endParaRPr lang="en-US" sz="1050" dirty="0">
              <a:ea typeface="Times New Roman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Swear  swore  sworn</a:t>
            </a:r>
            <a:r>
              <a:rPr lang="en-US" b="1" dirty="0">
                <a:latin typeface="Comic Sans MS"/>
                <a:ea typeface="Calibri"/>
                <a:cs typeface="Cordia New"/>
              </a:rPr>
              <a:t>  </a:t>
            </a:r>
            <a:br>
              <a:rPr lang="en-US" b="1" dirty="0">
                <a:latin typeface="Comic Sans MS"/>
                <a:ea typeface="Calibri"/>
                <a:cs typeface="Cordia New"/>
              </a:rPr>
            </a:br>
            <a:r>
              <a:rPr lang="en-US" b="1" dirty="0">
                <a:latin typeface="Comic Sans MS"/>
                <a:ea typeface="Calibri"/>
                <a:cs typeface="Cordia New"/>
              </a:rPr>
              <a:t>Each one with his </a:t>
            </a:r>
            <a:r>
              <a:rPr lang="en-US" b="1" dirty="0" err="1">
                <a:latin typeface="Comic Sans MS"/>
                <a:ea typeface="Calibri"/>
                <a:cs typeface="Cordia New"/>
              </a:rPr>
              <a:t>Krathong</a:t>
            </a:r>
            <a:endParaRPr lang="en-US" sz="1050" dirty="0">
              <a:ea typeface="Times New Roman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Do  does  did  done</a:t>
            </a:r>
            <a:r>
              <a:rPr lang="en-US" b="1" dirty="0">
                <a:latin typeface="Comic Sans MS"/>
                <a:ea typeface="Calibri"/>
                <a:cs typeface="Cordia New"/>
              </a:rPr>
              <a:t>  </a:t>
            </a:r>
            <a:br>
              <a:rPr lang="en-US" b="1" dirty="0">
                <a:latin typeface="Comic Sans MS"/>
                <a:ea typeface="Calibri"/>
                <a:cs typeface="Cordia New"/>
              </a:rPr>
            </a:br>
            <a:r>
              <a:rPr lang="en-US" b="1" dirty="0">
                <a:latin typeface="Comic Sans MS"/>
                <a:ea typeface="Calibri"/>
                <a:cs typeface="Cordia New"/>
              </a:rPr>
              <a:t>As we push away we pray</a:t>
            </a:r>
            <a:endParaRPr lang="en-US" sz="1050" dirty="0">
              <a:ea typeface="Times New Roman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Is  am  are  was  were  been</a:t>
            </a:r>
            <a:r>
              <a:rPr lang="en-US" b="1" dirty="0">
                <a:latin typeface="Comic Sans MS"/>
                <a:ea typeface="Calibri"/>
                <a:cs typeface="Cordia New"/>
              </a:rPr>
              <a:t/>
            </a:r>
            <a:br>
              <a:rPr lang="en-US" b="1" dirty="0">
                <a:latin typeface="Comic Sans MS"/>
                <a:ea typeface="Calibri"/>
                <a:cs typeface="Cordia New"/>
              </a:rPr>
            </a:br>
            <a:r>
              <a:rPr lang="en-US" b="1" dirty="0">
                <a:latin typeface="Comic Sans MS"/>
                <a:ea typeface="Calibri"/>
                <a:cs typeface="Cordia New"/>
              </a:rPr>
              <a:t>We can see a</a:t>
            </a:r>
            <a:r>
              <a:rPr lang="en-US" b="1" dirty="0" smtClean="0">
                <a:latin typeface="Comic Sans MS"/>
                <a:ea typeface="Calibri"/>
                <a:cs typeface="Cordia New"/>
              </a:rPr>
              <a:t> </a:t>
            </a:r>
            <a:r>
              <a:rPr lang="en-US" b="1" dirty="0">
                <a:latin typeface="Comic Sans MS"/>
                <a:ea typeface="Calibri"/>
                <a:cs typeface="Cordia New"/>
              </a:rPr>
              <a:t>better day.</a:t>
            </a:r>
            <a:endParaRPr lang="en-US" sz="1050" dirty="0">
              <a:ea typeface="Times New Roman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We can see three verbs again.</a:t>
            </a:r>
            <a:endParaRPr lang="en-US" sz="1050" dirty="0">
              <a:ea typeface="Times New Roman"/>
              <a:cs typeface="Cordia New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http://thumbs.dreamstime.com/t/cartoon-characters-loy-krathong-festival-eps-illustration-463307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2686462"/>
            <a:ext cx="2669873" cy="25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88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Post-test (Irregular Verbs)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latin typeface="Comic Sans MS"/>
                <a:ea typeface="Times New Roman"/>
                <a:cs typeface="Cordia New"/>
              </a:rPr>
              <a:t>November </a:t>
            </a:r>
            <a:r>
              <a:rPr lang="en-US" b="1" dirty="0">
                <a:latin typeface="Comic Sans MS"/>
                <a:ea typeface="Times New Roman"/>
                <a:cs typeface="Cordia New"/>
              </a:rPr>
              <a:t>full moon shines</a:t>
            </a:r>
            <a:endParaRPr lang="en-US" sz="1050" dirty="0">
              <a:ea typeface="Times New Roman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1.Begin   …………….  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……………    </a:t>
            </a:r>
            <a:r>
              <a:rPr lang="en-US" sz="1050" b="1" dirty="0">
                <a:ea typeface="Times New Roman"/>
                <a:cs typeface="Cordia New"/>
              </a:rPr>
              <a:t/>
            </a:r>
            <a:br>
              <a:rPr lang="en-US" sz="1050" b="1" dirty="0">
                <a:ea typeface="Times New Roman"/>
                <a:cs typeface="Cordia New"/>
              </a:rPr>
            </a:br>
            <a:r>
              <a:rPr lang="en-US" b="1" dirty="0">
                <a:latin typeface="Comic Sans MS"/>
                <a:ea typeface="Times New Roman"/>
                <a:cs typeface="Cordia New"/>
              </a:rPr>
              <a:t>Loy </a:t>
            </a:r>
            <a:r>
              <a:rPr lang="en-US" b="1" dirty="0" err="1">
                <a:latin typeface="Comic Sans MS"/>
                <a:ea typeface="Times New Roman"/>
                <a:cs typeface="Cordia New"/>
              </a:rPr>
              <a:t>Krathong</a:t>
            </a:r>
            <a:r>
              <a:rPr lang="en-US" b="1" dirty="0">
                <a:latin typeface="Comic Sans MS"/>
                <a:ea typeface="Times New Roman"/>
                <a:cs typeface="Cordia New"/>
              </a:rPr>
              <a:t>, Loy </a:t>
            </a:r>
            <a:r>
              <a:rPr lang="en-US" b="1" dirty="0" err="1">
                <a:latin typeface="Comic Sans MS"/>
                <a:ea typeface="Times New Roman"/>
                <a:cs typeface="Cordia New"/>
              </a:rPr>
              <a:t>Krathong</a:t>
            </a:r>
            <a:endParaRPr lang="en-US" sz="1050" dirty="0">
              <a:ea typeface="Times New Roman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2.Drink  ……………..  </a:t>
            </a:r>
            <a:r>
              <a:rPr lang="en-US" b="1" dirty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…………. </a:t>
            </a:r>
            <a:endParaRPr lang="en-US" sz="1050" dirty="0">
              <a:ea typeface="Times New Roman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3.Read  …………. …………….</a:t>
            </a:r>
            <a:endParaRPr lang="en-US" sz="1050" dirty="0">
              <a:ea typeface="Times New Roman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Comic Sans MS"/>
                <a:ea typeface="Times New Roman"/>
                <a:cs typeface="Cordia New"/>
              </a:rPr>
              <a:t>and the water’s high </a:t>
            </a:r>
            <a:endParaRPr lang="en-US" sz="1050" dirty="0">
              <a:ea typeface="Times New Roman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4.Eat ……….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………………..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5.Ride ……………….  ……………..</a:t>
            </a:r>
            <a:endParaRPr lang="en-US" sz="1050" dirty="0">
              <a:ea typeface="Times New Roman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Comic Sans MS"/>
                <a:ea typeface="Times New Roman"/>
                <a:cs typeface="Cordia New"/>
              </a:rPr>
              <a:t>in the local river and the </a:t>
            </a:r>
            <a:r>
              <a:rPr lang="en-US" b="1" dirty="0" err="1">
                <a:latin typeface="Comic Sans MS"/>
                <a:ea typeface="Times New Roman"/>
                <a:cs typeface="Cordia New"/>
              </a:rPr>
              <a:t>Klong</a:t>
            </a:r>
            <a:r>
              <a:rPr lang="en-US" b="1" dirty="0">
                <a:latin typeface="Comic Sans MS"/>
                <a:ea typeface="Times New Roman"/>
                <a:cs typeface="Cordia New"/>
              </a:rPr>
              <a:t/>
            </a:r>
            <a:br>
              <a:rPr lang="en-US" b="1" dirty="0">
                <a:latin typeface="Comic Sans MS"/>
                <a:ea typeface="Times New Roman"/>
                <a:cs typeface="Cordia New"/>
              </a:rPr>
            </a:br>
            <a:r>
              <a:rPr lang="en-US" b="1" dirty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Loy </a:t>
            </a:r>
            <a:r>
              <a:rPr lang="en-US" b="1" dirty="0" err="1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Loy</a:t>
            </a:r>
            <a:r>
              <a:rPr lang="en-US" b="1" dirty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Krathong</a:t>
            </a:r>
            <a:r>
              <a:rPr lang="en-US" b="1" dirty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, </a:t>
            </a:r>
            <a:endParaRPr lang="en-US" sz="1050" dirty="0">
              <a:ea typeface="Times New Roman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Loy </a:t>
            </a:r>
            <a:r>
              <a:rPr lang="en-US" b="1" dirty="0" err="1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Loy</a:t>
            </a:r>
            <a:r>
              <a:rPr lang="en-US" b="1" dirty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Krathong</a:t>
            </a:r>
            <a:r>
              <a:rPr lang="en-US" b="1" dirty="0">
                <a:latin typeface="Comic Sans MS"/>
                <a:ea typeface="Times New Roman"/>
                <a:cs typeface="Cordia New"/>
              </a:rPr>
              <a:t/>
            </a:r>
            <a:br>
              <a:rPr lang="en-US" b="1" dirty="0">
                <a:latin typeface="Comic Sans MS"/>
                <a:ea typeface="Times New Roman"/>
                <a:cs typeface="Cordia New"/>
              </a:rPr>
            </a:br>
            <a:r>
              <a:rPr lang="en-US" b="1" dirty="0">
                <a:latin typeface="Comic Sans MS"/>
                <a:ea typeface="Times New Roman"/>
                <a:cs typeface="Cordia New"/>
              </a:rPr>
              <a:t>Loy </a:t>
            </a:r>
            <a:r>
              <a:rPr lang="en-US" b="1" dirty="0" err="1">
                <a:latin typeface="Comic Sans MS"/>
                <a:ea typeface="Times New Roman"/>
                <a:cs typeface="Cordia New"/>
              </a:rPr>
              <a:t>Krathong</a:t>
            </a:r>
            <a:r>
              <a:rPr lang="en-US" b="1" dirty="0">
                <a:latin typeface="Comic Sans MS"/>
                <a:ea typeface="Times New Roman"/>
                <a:cs typeface="Cordia New"/>
              </a:rPr>
              <a:t> is here </a:t>
            </a:r>
            <a:endParaRPr lang="en-US" sz="1050" dirty="0">
              <a:ea typeface="Times New Roman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Loy </a:t>
            </a:r>
            <a:r>
              <a:rPr lang="en-US" b="1" dirty="0" err="1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Krathong</a:t>
            </a:r>
            <a:r>
              <a:rPr lang="en-US" b="1" dirty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  6.Buy 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…………  ……………</a:t>
            </a:r>
            <a:endParaRPr lang="en-US" sz="1050" dirty="0">
              <a:ea typeface="Times New Roman"/>
              <a:cs typeface="Cordia New"/>
            </a:endParaRPr>
          </a:p>
        </p:txBody>
      </p:sp>
      <p:pic>
        <p:nvPicPr>
          <p:cNvPr id="1026" name="Picture 2" descr="http://orig00.deviantart.net/d0ac/f/2011/314/6/f/loi_loi_krathong_by_gemmingi-d4fphu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3538364" cy="353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98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098" name="Picture 2" descr="http://www.freehdbackgrounds.net/wallpapers-t/cartoon-walls-house-birthday-valentine-party-wallpapers_for_desk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4618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Post-test  (</a:t>
            </a:r>
            <a:r>
              <a:rPr lang="en-US" b="1" dirty="0">
                <a:solidFill>
                  <a:srgbClr val="FF0000"/>
                </a:solidFill>
              </a:rPr>
              <a:t>Irregular Verbs)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solidFill>
                  <a:prstClr val="black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>and everybody’s full of cheer</a:t>
            </a:r>
            <a:endParaRPr lang="en-US" sz="1800" dirty="0">
              <a:solidFill>
                <a:prstClr val="black"/>
              </a:solidFill>
              <a:latin typeface="Comic Sans MS" panose="030F0702030302020204" pitchFamily="66" charset="0"/>
              <a:ea typeface="Times New Roman"/>
              <a:cs typeface="Cordia New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>7.Cut  …….. </a:t>
            </a:r>
            <a:r>
              <a:rPr lang="en-US" sz="18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>……… </a:t>
            </a:r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>8.Hit  ………  </a:t>
            </a:r>
            <a:r>
              <a:rPr lang="en-US" sz="18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>………</a:t>
            </a:r>
            <a:endParaRPr lang="en-US" sz="1800" dirty="0">
              <a:solidFill>
                <a:prstClr val="black"/>
              </a:solidFill>
              <a:latin typeface="Comic Sans MS" panose="030F0702030302020204" pitchFamily="66" charset="0"/>
              <a:ea typeface="Times New Roman"/>
              <a:cs typeface="Cordia New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>9.Cost  ………. </a:t>
            </a:r>
            <a:r>
              <a:rPr lang="en-US" sz="18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>………… </a:t>
            </a:r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>10.Bring  ………. </a:t>
            </a:r>
            <a:r>
              <a:rPr lang="en-US" sz="18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>………….</a:t>
            </a:r>
            <a:endParaRPr lang="en-US" sz="1800" dirty="0">
              <a:solidFill>
                <a:prstClr val="black"/>
              </a:solidFill>
              <a:latin typeface="Comic Sans MS" panose="030F0702030302020204" pitchFamily="66" charset="0"/>
              <a:ea typeface="Times New Roman"/>
              <a:cs typeface="Cordia New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solidFill>
                  <a:prstClr val="black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>We’re together at the </a:t>
            </a:r>
            <a:r>
              <a:rPr lang="en-US" sz="1800" b="1" dirty="0" err="1">
                <a:solidFill>
                  <a:prstClr val="black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>Klong</a:t>
            </a:r>
            <a:endParaRPr lang="en-US" sz="1800" dirty="0">
              <a:solidFill>
                <a:prstClr val="black"/>
              </a:solidFill>
              <a:latin typeface="Comic Sans MS" panose="030F0702030302020204" pitchFamily="66" charset="0"/>
              <a:ea typeface="Times New Roman"/>
              <a:cs typeface="Cordia New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>11.Swear  ……….  </a:t>
            </a:r>
            <a:r>
              <a:rPr lang="en-US" sz="18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>…………………..</a:t>
            </a:r>
            <a:r>
              <a:rPr lang="en-US" sz="1800" b="1" dirty="0">
                <a:solidFill>
                  <a:prstClr val="black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/>
            </a:r>
            <a:br>
              <a:rPr lang="en-US" sz="1800" b="1" dirty="0">
                <a:solidFill>
                  <a:prstClr val="black"/>
                </a:solidFill>
                <a:latin typeface="Comic Sans MS" panose="030F0702030302020204" pitchFamily="66" charset="0"/>
                <a:ea typeface="Times New Roman"/>
                <a:cs typeface="Cordia New"/>
              </a:rPr>
            </a:br>
            <a:r>
              <a:rPr lang="en-US" sz="1800" b="1" dirty="0">
                <a:solidFill>
                  <a:prstClr val="black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>Each one with his </a:t>
            </a:r>
            <a:r>
              <a:rPr lang="en-US" sz="1800" b="1" dirty="0" err="1">
                <a:solidFill>
                  <a:prstClr val="black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>Krathong</a:t>
            </a:r>
            <a:endParaRPr lang="en-US" sz="1800" dirty="0">
              <a:solidFill>
                <a:prstClr val="black"/>
              </a:solidFill>
              <a:latin typeface="Comic Sans MS" panose="030F0702030302020204" pitchFamily="66" charset="0"/>
              <a:ea typeface="Times New Roman"/>
              <a:cs typeface="Cordia New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>12.Do  does  ……..  </a:t>
            </a:r>
            <a:r>
              <a:rPr lang="en-US" sz="18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>……………..</a:t>
            </a:r>
            <a:r>
              <a:rPr lang="en-US" sz="1800" b="1" dirty="0" smtClean="0">
                <a:solidFill>
                  <a:prstClr val="black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>  </a:t>
            </a:r>
            <a:r>
              <a:rPr lang="en-US" sz="1800" b="1" dirty="0">
                <a:solidFill>
                  <a:prstClr val="black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/>
            </a:r>
            <a:br>
              <a:rPr lang="en-US" sz="1800" b="1" dirty="0">
                <a:solidFill>
                  <a:prstClr val="black"/>
                </a:solidFill>
                <a:latin typeface="Comic Sans MS" panose="030F0702030302020204" pitchFamily="66" charset="0"/>
                <a:ea typeface="Times New Roman"/>
                <a:cs typeface="Cordia New"/>
              </a:rPr>
            </a:br>
            <a:r>
              <a:rPr lang="en-US" sz="1800" b="1" dirty="0">
                <a:solidFill>
                  <a:prstClr val="black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>As we push away we pray</a:t>
            </a:r>
            <a:endParaRPr lang="en-US" sz="1800" dirty="0">
              <a:solidFill>
                <a:prstClr val="black"/>
              </a:solidFill>
              <a:latin typeface="Comic Sans MS" panose="030F0702030302020204" pitchFamily="66" charset="0"/>
              <a:ea typeface="Times New Roman"/>
              <a:cs typeface="Cordia New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>13.Is  am  are …….. </a:t>
            </a:r>
            <a:r>
              <a:rPr lang="en-US" sz="18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>, </a:t>
            </a:r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>…….  </a:t>
            </a:r>
            <a:r>
              <a:rPr lang="en-US" sz="18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>…………….</a:t>
            </a:r>
            <a:r>
              <a:rPr lang="en-US" sz="1800" b="1" dirty="0">
                <a:solidFill>
                  <a:prstClr val="black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/>
            </a:r>
            <a:br>
              <a:rPr lang="en-US" sz="1800" b="1" dirty="0">
                <a:solidFill>
                  <a:prstClr val="black"/>
                </a:solidFill>
                <a:latin typeface="Comic Sans MS" panose="030F0702030302020204" pitchFamily="66" charset="0"/>
                <a:ea typeface="Times New Roman"/>
                <a:cs typeface="Cordia New"/>
              </a:rPr>
            </a:br>
            <a:r>
              <a:rPr lang="en-US" sz="1800" b="1" dirty="0">
                <a:solidFill>
                  <a:prstClr val="black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>We can see </a:t>
            </a:r>
            <a:r>
              <a:rPr lang="en-US" sz="1800" b="1" dirty="0" smtClean="0">
                <a:solidFill>
                  <a:prstClr val="black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>a better day.</a:t>
            </a:r>
            <a:endParaRPr lang="en-US" sz="1800" dirty="0">
              <a:solidFill>
                <a:prstClr val="black"/>
              </a:solidFill>
              <a:latin typeface="Comic Sans MS" panose="030F0702030302020204" pitchFamily="66" charset="0"/>
              <a:ea typeface="Times New Roman"/>
              <a:cs typeface="Cordia New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  <a:cs typeface="Cordia New"/>
              </a:rPr>
              <a:t>We can see three verbs again.</a:t>
            </a:r>
            <a:endParaRPr lang="en-US" sz="1800" dirty="0">
              <a:solidFill>
                <a:prstClr val="black"/>
              </a:solidFill>
              <a:latin typeface="Comic Sans MS" panose="030F0702030302020204" pitchFamily="66" charset="0"/>
              <a:ea typeface="Times New Roman"/>
              <a:cs typeface="Cordia New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2bangkok.com/files/2011/11/ScreenShot00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050" y="2852936"/>
            <a:ext cx="309439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12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Irregular Verbs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1.Begin  began  </a:t>
            </a:r>
            <a:r>
              <a:rPr lang="en-US" b="1" dirty="0" smtClean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begun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2.Drink  drank  drunk </a:t>
            </a:r>
            <a:endParaRPr lang="en-US" b="1" dirty="0" smtClean="0">
              <a:solidFill>
                <a:srgbClr val="00B050"/>
              </a:solidFill>
              <a:latin typeface="Comic Sans MS"/>
              <a:ea typeface="Times New Roman"/>
              <a:cs typeface="Cordia New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3.Read  </a:t>
            </a:r>
            <a:r>
              <a:rPr lang="en-US" b="1" dirty="0" smtClean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read  </a:t>
            </a:r>
            <a:r>
              <a:rPr lang="en-US" b="1" dirty="0" err="1" smtClean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read</a:t>
            </a:r>
            <a:endParaRPr lang="en-US" b="1" dirty="0" smtClean="0">
              <a:solidFill>
                <a:srgbClr val="00B050"/>
              </a:solidFill>
              <a:latin typeface="Comic Sans MS"/>
              <a:ea typeface="Times New Roman"/>
              <a:cs typeface="Cordia New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4.Eat ate eaten </a:t>
            </a:r>
            <a:endParaRPr lang="en-US" sz="1050" dirty="0" smtClean="0">
              <a:solidFill>
                <a:srgbClr val="00B050"/>
              </a:solidFill>
              <a:ea typeface="Times New Roman"/>
              <a:cs typeface="Cordia New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b="1" dirty="0" smtClean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5.Ride </a:t>
            </a:r>
            <a: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rode ridden</a:t>
            </a:r>
            <a:endParaRPr lang="en-US" sz="1050" dirty="0">
              <a:solidFill>
                <a:srgbClr val="00B050"/>
              </a:solidFill>
              <a:ea typeface="Times New Roman"/>
              <a:cs typeface="Cordia New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6.Buy  </a:t>
            </a:r>
            <a:r>
              <a:rPr lang="en-US" b="1" dirty="0" smtClean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bought  </a:t>
            </a:r>
            <a:r>
              <a:rPr lang="en-US" b="1" dirty="0" err="1" smtClean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bought</a:t>
            </a:r>
            <a:endParaRPr lang="en-US" b="1" dirty="0" smtClean="0">
              <a:solidFill>
                <a:srgbClr val="00B050"/>
              </a:solidFill>
              <a:latin typeface="Comic Sans MS"/>
              <a:ea typeface="Times New Roman"/>
              <a:cs typeface="Cordia New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sz="1050" dirty="0" smtClean="0">
              <a:solidFill>
                <a:srgbClr val="00B050"/>
              </a:solidFill>
              <a:ea typeface="Times New Roman"/>
              <a:cs typeface="Cordia New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://thumbs.dreamstime.com/t/cartoon-characters-loy-krathong-festival-eps-illustration-463308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08920"/>
            <a:ext cx="2304256" cy="219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74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solidFill>
                  <a:srgbClr val="FF0000"/>
                </a:solidFill>
              </a:rPr>
              <a:t>Irregular Verbs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7.Cut  cut </a:t>
            </a:r>
            <a:r>
              <a:rPr lang="en-US" b="1" dirty="0" err="1" smtClean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cut</a:t>
            </a:r>
            <a:endParaRPr lang="en-US" b="1" dirty="0" smtClean="0">
              <a:solidFill>
                <a:srgbClr val="00B050"/>
              </a:solidFill>
              <a:latin typeface="Comic Sans MS"/>
              <a:ea typeface="Times New Roman"/>
              <a:cs typeface="Cordia New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8.Hit  hit </a:t>
            </a:r>
            <a:r>
              <a:rPr lang="en-US" b="1" dirty="0" err="1" smtClean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hit</a:t>
            </a:r>
            <a:endParaRPr lang="en-US" b="1" dirty="0" smtClean="0">
              <a:solidFill>
                <a:srgbClr val="00B050"/>
              </a:solidFill>
              <a:latin typeface="Comic Sans MS"/>
              <a:ea typeface="Times New Roman"/>
              <a:cs typeface="Cordia New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9.Cost cost </a:t>
            </a:r>
            <a:r>
              <a:rPr lang="en-US" b="1" dirty="0" err="1" smtClean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cost</a:t>
            </a:r>
            <a:endParaRPr lang="en-US" b="1" dirty="0" smtClean="0">
              <a:solidFill>
                <a:srgbClr val="00B050"/>
              </a:solidFill>
              <a:latin typeface="Comic Sans MS"/>
              <a:ea typeface="Times New Roman"/>
              <a:cs typeface="Cordia New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10.Bring  brought </a:t>
            </a:r>
            <a:r>
              <a:rPr lang="en-US" b="1" dirty="0" err="1" smtClean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brought</a:t>
            </a:r>
            <a:endParaRPr lang="en-US" b="1" dirty="0" smtClean="0">
              <a:solidFill>
                <a:srgbClr val="00B050"/>
              </a:solidFill>
              <a:latin typeface="Comic Sans MS"/>
              <a:ea typeface="Times New Roman"/>
              <a:cs typeface="Cordia New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11.Swear  swore  sworn </a:t>
            </a:r>
            <a:endParaRPr lang="en-US" b="1" dirty="0" smtClean="0">
              <a:solidFill>
                <a:srgbClr val="00B050"/>
              </a:solidFill>
              <a:latin typeface="Comic Sans MS"/>
              <a:ea typeface="Times New Roman"/>
              <a:cs typeface="Cordia New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12.Do  does  did  done </a:t>
            </a:r>
            <a:endParaRPr lang="en-US" b="1" dirty="0" smtClean="0">
              <a:solidFill>
                <a:srgbClr val="00B050"/>
              </a:solidFill>
              <a:latin typeface="Comic Sans MS"/>
              <a:ea typeface="Times New Roman"/>
              <a:cs typeface="Cordia New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Comic Sans MS"/>
                <a:ea typeface="Times New Roman"/>
                <a:cs typeface="Cordia New"/>
              </a:rPr>
              <a:t>13.Is  am  are… was  were  been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098" name="Picture 2" descr="http://thumbs.dreamstime.com/t/cartoon-characters-loy-krathong-festival-eps-illustration-463307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2060848"/>
            <a:ext cx="241946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87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7200" b="1" dirty="0" smtClean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  And </a:t>
            </a:r>
            <a:r>
              <a:rPr lang="en-US" sz="7200" b="1" dirty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now this is </a:t>
            </a:r>
            <a:r>
              <a:rPr lang="en-US" sz="7200" b="1" dirty="0" smtClean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    your </a:t>
            </a:r>
            <a:r>
              <a:rPr lang="en-US" sz="7200" b="1" dirty="0">
                <a:solidFill>
                  <a:srgbClr val="FF0000"/>
                </a:solidFill>
                <a:latin typeface="Comic Sans MS"/>
                <a:ea typeface="Times New Roman"/>
                <a:cs typeface="Cordia New"/>
              </a:rPr>
              <a:t>homework!</a:t>
            </a:r>
            <a:endParaRPr lang="en-US" sz="7200" dirty="0">
              <a:ea typeface="Times New Roman"/>
              <a:cs typeface="Cordia New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65104"/>
            <a:ext cx="5256584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0648"/>
            <a:ext cx="1512168" cy="143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87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 smtClean="0">
                <a:solidFill>
                  <a:srgbClr val="00B050"/>
                </a:solidFill>
              </a:rPr>
              <a:t>Copy Loy </a:t>
            </a:r>
            <a:r>
              <a:rPr lang="en-US" sz="8000" b="1" dirty="0" err="1" smtClean="0">
                <a:solidFill>
                  <a:srgbClr val="00B050"/>
                </a:solidFill>
              </a:rPr>
              <a:t>Krathong</a:t>
            </a:r>
            <a:r>
              <a:rPr lang="en-US" sz="8000" b="1" dirty="0" smtClean="0">
                <a:solidFill>
                  <a:srgbClr val="00B050"/>
                </a:solidFill>
              </a:rPr>
              <a:t> Irregular Verbs into your </a:t>
            </a:r>
          </a:p>
          <a:p>
            <a:pPr marL="0" indent="0">
              <a:buNone/>
            </a:pPr>
            <a:r>
              <a:rPr lang="en-US" sz="8000" b="1" dirty="0" smtClean="0">
                <a:solidFill>
                  <a:srgbClr val="00B050"/>
                </a:solidFill>
              </a:rPr>
              <a:t>paper.</a:t>
            </a:r>
            <a:endParaRPr lang="en-US" sz="8000" b="1" dirty="0">
              <a:solidFill>
                <a:srgbClr val="00B05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45024"/>
            <a:ext cx="25922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69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Loy </a:t>
            </a:r>
            <a:r>
              <a:rPr lang="en-US" b="1" dirty="0" err="1" smtClean="0">
                <a:solidFill>
                  <a:srgbClr val="FF0000"/>
                </a:solidFill>
              </a:rPr>
              <a:t>Krathong</a:t>
            </a:r>
            <a:r>
              <a:rPr lang="en-US" b="1" dirty="0" smtClean="0">
                <a:solidFill>
                  <a:srgbClr val="FF0000"/>
                </a:solidFill>
              </a:rPr>
              <a:t> Irregular Verbs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Comic Sans MS"/>
                <a:ea typeface="Calibri"/>
                <a:cs typeface="Cordia New"/>
              </a:rPr>
              <a:t>November full moon shines</a:t>
            </a:r>
            <a:endParaRPr lang="en-US" sz="1050" dirty="0">
              <a:ea typeface="Times New Roman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Begin  began  begun</a:t>
            </a:r>
            <a:r>
              <a:rPr lang="en-US" sz="1050" b="1" dirty="0">
                <a:ea typeface="Calibri"/>
                <a:cs typeface="Cordia New"/>
              </a:rPr>
              <a:t/>
            </a:r>
            <a:br>
              <a:rPr lang="en-US" sz="1050" b="1" dirty="0">
                <a:ea typeface="Calibri"/>
                <a:cs typeface="Cordia New"/>
              </a:rPr>
            </a:br>
            <a:r>
              <a:rPr lang="en-US" b="1" dirty="0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Loy </a:t>
            </a:r>
            <a:r>
              <a:rPr lang="en-US" b="1" dirty="0" err="1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Krathong</a:t>
            </a:r>
            <a:r>
              <a:rPr lang="en-US" b="1" dirty="0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, Loy </a:t>
            </a:r>
            <a:r>
              <a:rPr lang="en-US" b="1" dirty="0" err="1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Krathong</a:t>
            </a:r>
            <a:endParaRPr lang="en-US" sz="1050" dirty="0">
              <a:ea typeface="Times New Roman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Comic Sans MS"/>
                <a:ea typeface="Calibri"/>
                <a:cs typeface="Cordia New"/>
              </a:rPr>
              <a:t>and the water’s high </a:t>
            </a:r>
            <a:endParaRPr lang="en-US" sz="1050" dirty="0">
              <a:ea typeface="Times New Roman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 Drink  drank  drunk  read  </a:t>
            </a:r>
            <a:r>
              <a:rPr lang="en-US" b="1" dirty="0" err="1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read</a:t>
            </a:r>
            <a:endParaRPr lang="en-US" sz="1050" dirty="0">
              <a:ea typeface="Times New Roman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Comic Sans MS"/>
                <a:ea typeface="Calibri"/>
                <a:cs typeface="Cordia New"/>
              </a:rPr>
              <a:t>in local river and the </a:t>
            </a:r>
            <a:r>
              <a:rPr lang="en-US" b="1" dirty="0" err="1">
                <a:latin typeface="Comic Sans MS"/>
                <a:ea typeface="Calibri"/>
                <a:cs typeface="Cordia New"/>
              </a:rPr>
              <a:t>Klong</a:t>
            </a:r>
            <a:endParaRPr lang="en-US" sz="1050" dirty="0">
              <a:ea typeface="Times New Roman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Eat ate eaten ride rode ridden</a:t>
            </a:r>
            <a:r>
              <a:rPr lang="en-US" b="1" dirty="0">
                <a:latin typeface="Comic Sans MS"/>
                <a:ea typeface="Calibri"/>
                <a:cs typeface="Cordia New"/>
              </a:rPr>
              <a:t/>
            </a:r>
            <a:br>
              <a:rPr lang="en-US" b="1" dirty="0">
                <a:latin typeface="Comic Sans MS"/>
                <a:ea typeface="Calibri"/>
                <a:cs typeface="Cordia New"/>
              </a:rPr>
            </a:br>
            <a:r>
              <a:rPr lang="en-US" b="1" dirty="0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Loy </a:t>
            </a:r>
            <a:r>
              <a:rPr lang="en-US" b="1" dirty="0" err="1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Loy</a:t>
            </a:r>
            <a:r>
              <a:rPr lang="en-US" b="1" dirty="0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Krathong</a:t>
            </a:r>
            <a:r>
              <a:rPr lang="en-US" b="1" dirty="0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, </a:t>
            </a:r>
            <a:endParaRPr lang="en-US" sz="1050" dirty="0">
              <a:ea typeface="Times New Roman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Loy </a:t>
            </a:r>
            <a:r>
              <a:rPr lang="en-US" b="1" dirty="0" err="1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Loy</a:t>
            </a:r>
            <a:r>
              <a:rPr lang="en-US" b="1" dirty="0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Krathong</a:t>
            </a:r>
            <a:r>
              <a:rPr lang="en-US" b="1" dirty="0">
                <a:latin typeface="Comic Sans MS"/>
                <a:ea typeface="Calibri"/>
                <a:cs typeface="Cordia New"/>
              </a:rPr>
              <a:t/>
            </a:r>
            <a:br>
              <a:rPr lang="en-US" b="1" dirty="0">
                <a:latin typeface="Comic Sans MS"/>
                <a:ea typeface="Calibri"/>
                <a:cs typeface="Cordia New"/>
              </a:rPr>
            </a:br>
            <a:r>
              <a:rPr lang="en-US" b="1" dirty="0">
                <a:latin typeface="Comic Sans MS"/>
                <a:ea typeface="Calibri"/>
                <a:cs typeface="Cordia New"/>
              </a:rPr>
              <a:t>Loy </a:t>
            </a:r>
            <a:r>
              <a:rPr lang="en-US" b="1" dirty="0" err="1">
                <a:latin typeface="Comic Sans MS"/>
                <a:ea typeface="Calibri"/>
                <a:cs typeface="Cordia New"/>
              </a:rPr>
              <a:t>Krathong</a:t>
            </a:r>
            <a:r>
              <a:rPr lang="en-US" b="1" dirty="0">
                <a:latin typeface="Comic Sans MS"/>
                <a:ea typeface="Calibri"/>
                <a:cs typeface="Cordia New"/>
              </a:rPr>
              <a:t> is here </a:t>
            </a:r>
            <a:endParaRPr lang="en-US" sz="1050" dirty="0">
              <a:ea typeface="Times New Roman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Loy </a:t>
            </a:r>
            <a:r>
              <a:rPr lang="en-US" b="1" dirty="0" err="1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Krathong</a:t>
            </a:r>
            <a:r>
              <a:rPr lang="en-US" b="1" dirty="0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  buy  bought</a:t>
            </a:r>
            <a:endParaRPr lang="en-US" sz="1050" dirty="0">
              <a:ea typeface="Times New Roman"/>
              <a:cs typeface="Cordia New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60525"/>
            <a:ext cx="3541713" cy="35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12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Loy </a:t>
            </a:r>
            <a:r>
              <a:rPr lang="en-US" b="1" dirty="0" err="1">
                <a:solidFill>
                  <a:srgbClr val="FF0000"/>
                </a:solidFill>
              </a:rPr>
              <a:t>Krathong</a:t>
            </a:r>
            <a:r>
              <a:rPr lang="en-US" b="1" dirty="0">
                <a:solidFill>
                  <a:srgbClr val="FF0000"/>
                </a:solidFill>
              </a:rPr>
              <a:t> Irregular Verbs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Comic Sans MS"/>
                <a:ea typeface="Calibri"/>
                <a:cs typeface="Cordia New"/>
              </a:rPr>
              <a:t>a</a:t>
            </a:r>
            <a:r>
              <a:rPr lang="en-US" b="1" dirty="0" smtClean="0">
                <a:latin typeface="Comic Sans MS"/>
                <a:ea typeface="Calibri"/>
                <a:cs typeface="Cordia New"/>
              </a:rPr>
              <a:t>nd everybody’s </a:t>
            </a:r>
            <a:r>
              <a:rPr lang="en-US" b="1" dirty="0">
                <a:latin typeface="Comic Sans MS"/>
                <a:ea typeface="Calibri"/>
                <a:cs typeface="Cordia New"/>
              </a:rPr>
              <a:t>full of cheer</a:t>
            </a:r>
            <a:endParaRPr lang="en-US" sz="1050" dirty="0">
              <a:ea typeface="Times New Roman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Cut  </a:t>
            </a:r>
            <a:r>
              <a:rPr lang="en-US" b="1" dirty="0" err="1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cut</a:t>
            </a:r>
            <a:r>
              <a:rPr lang="en-US" b="1" dirty="0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  hit  </a:t>
            </a:r>
            <a:r>
              <a:rPr lang="en-US" b="1" dirty="0" err="1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hit</a:t>
            </a:r>
            <a:r>
              <a:rPr lang="en-US" b="1" dirty="0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  cost  </a:t>
            </a:r>
            <a:r>
              <a:rPr lang="en-US" b="1" dirty="0" err="1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cost</a:t>
            </a:r>
            <a:r>
              <a:rPr lang="en-US" b="1" dirty="0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  bring  brought </a:t>
            </a:r>
            <a:endParaRPr lang="en-US" sz="1050" dirty="0">
              <a:ea typeface="Times New Roman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Comic Sans MS"/>
                <a:ea typeface="Calibri"/>
                <a:cs typeface="Cordia New"/>
              </a:rPr>
              <a:t>We’re together at the </a:t>
            </a:r>
            <a:r>
              <a:rPr lang="en-US" b="1" dirty="0" err="1">
                <a:latin typeface="Comic Sans MS"/>
                <a:ea typeface="Calibri"/>
                <a:cs typeface="Cordia New"/>
              </a:rPr>
              <a:t>Klong</a:t>
            </a:r>
            <a:endParaRPr lang="en-US" sz="1050" dirty="0">
              <a:ea typeface="Times New Roman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Swear  swore  sworn</a:t>
            </a:r>
            <a:r>
              <a:rPr lang="en-US" b="1" dirty="0">
                <a:latin typeface="Comic Sans MS"/>
                <a:ea typeface="Calibri"/>
                <a:cs typeface="Cordia New"/>
              </a:rPr>
              <a:t>  </a:t>
            </a:r>
            <a:br>
              <a:rPr lang="en-US" b="1" dirty="0">
                <a:latin typeface="Comic Sans MS"/>
                <a:ea typeface="Calibri"/>
                <a:cs typeface="Cordia New"/>
              </a:rPr>
            </a:br>
            <a:r>
              <a:rPr lang="en-US" b="1" dirty="0">
                <a:latin typeface="Comic Sans MS"/>
                <a:ea typeface="Calibri"/>
                <a:cs typeface="Cordia New"/>
              </a:rPr>
              <a:t>Each one with his </a:t>
            </a:r>
            <a:r>
              <a:rPr lang="en-US" b="1" dirty="0" err="1">
                <a:latin typeface="Comic Sans MS"/>
                <a:ea typeface="Calibri"/>
                <a:cs typeface="Cordia New"/>
              </a:rPr>
              <a:t>Krathong</a:t>
            </a:r>
            <a:endParaRPr lang="en-US" sz="1050" dirty="0">
              <a:ea typeface="Times New Roman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Do  does  did  done</a:t>
            </a:r>
            <a:r>
              <a:rPr lang="en-US" b="1" dirty="0">
                <a:latin typeface="Comic Sans MS"/>
                <a:ea typeface="Calibri"/>
                <a:cs typeface="Cordia New"/>
              </a:rPr>
              <a:t>  </a:t>
            </a:r>
            <a:br>
              <a:rPr lang="en-US" b="1" dirty="0">
                <a:latin typeface="Comic Sans MS"/>
                <a:ea typeface="Calibri"/>
                <a:cs typeface="Cordia New"/>
              </a:rPr>
            </a:br>
            <a:r>
              <a:rPr lang="en-US" b="1" dirty="0">
                <a:latin typeface="Comic Sans MS"/>
                <a:ea typeface="Calibri"/>
                <a:cs typeface="Cordia New"/>
              </a:rPr>
              <a:t>As we push away we pray</a:t>
            </a:r>
            <a:endParaRPr lang="en-US" sz="1050" dirty="0">
              <a:ea typeface="Times New Roman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Is  am  are  was  were  been</a:t>
            </a:r>
            <a:r>
              <a:rPr lang="en-US" b="1" dirty="0">
                <a:latin typeface="Comic Sans MS"/>
                <a:ea typeface="Calibri"/>
                <a:cs typeface="Cordia New"/>
              </a:rPr>
              <a:t/>
            </a:r>
            <a:br>
              <a:rPr lang="en-US" b="1" dirty="0">
                <a:latin typeface="Comic Sans MS"/>
                <a:ea typeface="Calibri"/>
                <a:cs typeface="Cordia New"/>
              </a:rPr>
            </a:br>
            <a:r>
              <a:rPr lang="en-US" b="1" dirty="0">
                <a:latin typeface="Comic Sans MS"/>
                <a:ea typeface="Calibri"/>
                <a:cs typeface="Cordia New"/>
              </a:rPr>
              <a:t>We can see the better day.</a:t>
            </a:r>
            <a:endParaRPr lang="en-US" sz="1050" dirty="0">
              <a:ea typeface="Times New Roman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Comic Sans MS"/>
                <a:ea typeface="Calibri"/>
                <a:cs typeface="Cordia New"/>
              </a:rPr>
              <a:t>We can see three verbs again.</a:t>
            </a:r>
            <a:endParaRPr lang="en-US" sz="1050" dirty="0">
              <a:ea typeface="Times New Roman"/>
              <a:cs typeface="Cordia New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http://thumbs.dreamstime.com/t/cartoon-characters-loy-krathong-festival-eps-illustration-463307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2686462"/>
            <a:ext cx="2669873" cy="25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83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Palace Picture  (2d, cartoon, environment, palace, airships, fantasy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Broadway" pitchFamily="82" charset="0"/>
              </a:rPr>
              <a:t>“Heart Stickers” </a:t>
            </a:r>
            <a:r>
              <a:rPr lang="en-US" dirty="0" smtClean="0">
                <a:latin typeface="Broadway" pitchFamily="82" charset="0"/>
              </a:rPr>
              <a:t/>
            </a:r>
            <a:br>
              <a:rPr lang="en-US" dirty="0" smtClean="0">
                <a:latin typeface="Broadway" pitchFamily="82" charset="0"/>
              </a:rPr>
            </a:br>
            <a:r>
              <a:rPr lang="en-US" dirty="0" smtClean="0">
                <a:latin typeface="Broadway" pitchFamily="82" charset="0"/>
              </a:rPr>
              <a:t>   </a:t>
            </a:r>
            <a:r>
              <a:rPr lang="en-US" dirty="0">
                <a:latin typeface="Broadway" pitchFamily="82" charset="0"/>
              </a:rPr>
              <a:t/>
            </a:r>
            <a:br>
              <a:rPr lang="en-US" dirty="0">
                <a:latin typeface="Broadway" pitchFamily="82" charset="0"/>
              </a:rPr>
            </a:br>
            <a:r>
              <a:rPr lang="en-US" dirty="0">
                <a:solidFill>
                  <a:srgbClr val="FF0000"/>
                </a:solidFill>
                <a:latin typeface="Broadway" pitchFamily="82" charset="0"/>
              </a:rPr>
              <a:t>You are good at English!</a:t>
            </a:r>
            <a:r>
              <a:rPr lang="en-US" dirty="0">
                <a:latin typeface="Broadway" pitchFamily="82" charset="0"/>
              </a:rPr>
              <a:t/>
            </a:r>
            <a:br>
              <a:rPr lang="en-US" dirty="0">
                <a:latin typeface="Broadway" pitchFamily="82" charset="0"/>
              </a:rPr>
            </a:br>
            <a:r>
              <a:rPr lang="en-US" dirty="0" smtClean="0">
                <a:latin typeface="Broadway" pitchFamily="82" charset="0"/>
              </a:rPr>
              <a:t>  </a:t>
            </a:r>
            <a:r>
              <a:rPr lang="en-US" dirty="0" smtClean="0">
                <a:solidFill>
                  <a:srgbClr val="002060"/>
                </a:solidFill>
                <a:latin typeface="Broadway" pitchFamily="82" charset="0"/>
              </a:rPr>
              <a:t>For </a:t>
            </a:r>
            <a:r>
              <a:rPr lang="en-US" dirty="0">
                <a:solidFill>
                  <a:srgbClr val="002060"/>
                </a:solidFill>
                <a:latin typeface="Broadway" pitchFamily="82" charset="0"/>
              </a:rPr>
              <a:t>you in Grade </a:t>
            </a:r>
            <a:r>
              <a:rPr lang="en-US" dirty="0" smtClean="0">
                <a:solidFill>
                  <a:srgbClr val="002060"/>
                </a:solidFill>
                <a:latin typeface="Broadway" pitchFamily="82" charset="0"/>
              </a:rPr>
              <a:t>5/2</a:t>
            </a:r>
            <a:r>
              <a:rPr lang="en-US" dirty="0">
                <a:solidFill>
                  <a:srgbClr val="002060"/>
                </a:solidFill>
                <a:latin typeface="Broadway" pitchFamily="82" charset="0"/>
              </a:rPr>
              <a:t/>
            </a:r>
            <a:br>
              <a:rPr lang="en-US" dirty="0">
                <a:solidFill>
                  <a:srgbClr val="002060"/>
                </a:solidFill>
                <a:latin typeface="Broadway" pitchFamily="82" charset="0"/>
              </a:rPr>
            </a:br>
            <a:r>
              <a:rPr lang="en-US" dirty="0">
                <a:solidFill>
                  <a:srgbClr val="002060"/>
                </a:solidFill>
                <a:latin typeface="Broadway" pitchFamily="82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Broadway" pitchFamily="82" charset="0"/>
              </a:rPr>
              <a:t>    </a:t>
            </a:r>
            <a:r>
              <a:rPr lang="en-US" sz="3600" dirty="0" smtClean="0">
                <a:solidFill>
                  <a:srgbClr val="002060"/>
                </a:solidFill>
                <a:latin typeface="Broadway" pitchFamily="82" charset="0"/>
              </a:rPr>
              <a:t>Nov. 27, 2015</a:t>
            </a:r>
            <a:r>
              <a:rPr lang="en-US" dirty="0">
                <a:solidFill>
                  <a:srgbClr val="002060"/>
                </a:solidFill>
                <a:latin typeface="Broadway" pitchFamily="82" charset="0"/>
              </a:rPr>
              <a:t/>
            </a:r>
            <a:br>
              <a:rPr lang="en-US" dirty="0">
                <a:solidFill>
                  <a:srgbClr val="002060"/>
                </a:solidFill>
                <a:latin typeface="Broadway" pitchFamily="82" charset="0"/>
              </a:rPr>
            </a:br>
            <a:endParaRPr lang="th-TH" dirty="0">
              <a:solidFill>
                <a:srgbClr val="002060"/>
              </a:solidFill>
              <a:latin typeface="Broadway" pitchFamily="82" charset="0"/>
            </a:endParaRPr>
          </a:p>
        </p:txBody>
      </p:sp>
      <p:pic>
        <p:nvPicPr>
          <p:cNvPr id="8" name="irc_mi" descr="http://3.bp.blogspot.com/-5MPKtYhXkgs/TaXNG-MDxgI/AAAAAAAAAOY/f99foZ-BVso/s1600/birthday_cake_cartoon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234152"/>
            <a:ext cx="1091034" cy="122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endParaRPr lang="th-TH" dirty="0"/>
          </a:p>
        </p:txBody>
      </p:sp>
      <p:pic>
        <p:nvPicPr>
          <p:cNvPr id="16388" name="Picture 4" descr="http://www.all-hd-wallpapers.com/wallpapers/entertainment/3755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71480"/>
            <a:ext cx="5143536" cy="5643602"/>
          </a:xfrm>
          <a:prstGeom prst="rect">
            <a:avLst/>
          </a:prstGeom>
          <a:noFill/>
        </p:spPr>
      </p:pic>
      <p:pic>
        <p:nvPicPr>
          <p:cNvPr id="1026" name="Picture 2" descr="http://i0.wp.com/www.askandyaboutclothes.com/wp-content/uploads/2011/12/HatTipCartoon.jpg?resize=320%2C3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700808"/>
            <a:ext cx="352839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pPr>
              <a:buNone/>
            </a:pPr>
            <a:endParaRPr lang="th-TH" dirty="0"/>
          </a:p>
          <a:p>
            <a:pPr>
              <a:buNone/>
            </a:pPr>
            <a:endParaRPr lang="th-TH" b="1" dirty="0"/>
          </a:p>
        </p:txBody>
      </p:sp>
      <p:pic>
        <p:nvPicPr>
          <p:cNvPr id="18438" name="Picture 6" descr="http://antaryamin.files.wordpress.com/2010/02/singer-cartoo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642918"/>
            <a:ext cx="2857520" cy="2581468"/>
          </a:xfrm>
          <a:prstGeom prst="rect">
            <a:avLst/>
          </a:prstGeom>
          <a:noFill/>
        </p:spPr>
      </p:pic>
      <p:pic>
        <p:nvPicPr>
          <p:cNvPr id="18440" name="Picture 8" descr="http://www.clker.com/cliparts/3/7/1/3/1194984910785474358stop_sign_miguel_s_nchez_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3643314"/>
            <a:ext cx="2857500" cy="2857501"/>
          </a:xfrm>
          <a:prstGeom prst="rect">
            <a:avLst/>
          </a:prstGeom>
          <a:noFill/>
        </p:spPr>
      </p:pic>
      <p:pic>
        <p:nvPicPr>
          <p:cNvPr id="2050" name="Picture 2" descr="http://cf067b.medialib.glogster.com/suzzyk/media/1d/1d9f0e21d3c9bfc735eeac0c7afbcf6907497d2e/cartoon-pers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99926"/>
            <a:ext cx="3736109" cy="444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endParaRPr lang="th-TH" dirty="0"/>
          </a:p>
        </p:txBody>
      </p:sp>
      <p:pic>
        <p:nvPicPr>
          <p:cNvPr id="20482" name="Picture 2" descr="https://encrypted-tbn1.gstatic.com/images?q=tbn:ANd9GcSUSB3S3uGdZNaqwXnQjnngryuYrZsWxGWNCsvf4IVhh2r3Dp20g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785794"/>
            <a:ext cx="4429156" cy="4929222"/>
          </a:xfrm>
          <a:prstGeom prst="rect">
            <a:avLst/>
          </a:prstGeom>
          <a:noFill/>
        </p:spPr>
      </p:pic>
      <p:pic>
        <p:nvPicPr>
          <p:cNvPr id="20484" name="Picture 4" descr="https://encrypted-tbn0.gstatic.com/images?q=tbn:ANd9GcSCxIyvgrVv4fiXEXqaFo5OpX1Q9l1AwugQDr1WkOjdRKWaz9heU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785794"/>
            <a:ext cx="3714776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endParaRPr lang="th-TH" dirty="0"/>
          </a:p>
        </p:txBody>
      </p:sp>
      <p:pic>
        <p:nvPicPr>
          <p:cNvPr id="23554" name="Picture 2" descr="https://encrypted-tbn2.gstatic.com/images?q=tbn:ANd9GcSXDnD8jo1ZO2qmb19LizGx-86P_yf7R52UdM2NhVwCNO-5h26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739" y="2000240"/>
            <a:ext cx="3786751" cy="3357586"/>
          </a:xfrm>
          <a:prstGeom prst="rect">
            <a:avLst/>
          </a:prstGeom>
          <a:noFill/>
        </p:spPr>
      </p:pic>
      <p:pic>
        <p:nvPicPr>
          <p:cNvPr id="23556" name="Picture 4" descr="http://www.toonpool.com/user/783/files/winner_873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8935" y="500042"/>
            <a:ext cx="3902011" cy="55721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  <a:latin typeface="Broadway" pitchFamily="82" charset="0"/>
              </a:rPr>
              <a:t/>
            </a:r>
            <a:br>
              <a:rPr lang="en-US" dirty="0">
                <a:solidFill>
                  <a:srgbClr val="00B050"/>
                </a:solidFill>
                <a:latin typeface="Broadway" pitchFamily="82" charset="0"/>
              </a:rPr>
            </a:br>
            <a:r>
              <a:rPr lang="en-US" dirty="0" smtClean="0">
                <a:solidFill>
                  <a:srgbClr val="00B050"/>
                </a:solidFill>
                <a:latin typeface="Broadway" pitchFamily="82" charset="0"/>
              </a:rPr>
              <a:t/>
            </a:r>
            <a:br>
              <a:rPr lang="en-US" dirty="0" smtClean="0">
                <a:solidFill>
                  <a:srgbClr val="00B050"/>
                </a:solidFill>
                <a:latin typeface="Broadway" pitchFamily="82" charset="0"/>
              </a:rPr>
            </a:br>
            <a:r>
              <a:rPr lang="en-US" dirty="0" smtClean="0">
                <a:solidFill>
                  <a:srgbClr val="00B050"/>
                </a:solidFill>
                <a:latin typeface="Broadway" pitchFamily="82" charset="0"/>
              </a:rPr>
              <a:t/>
            </a:r>
            <a:br>
              <a:rPr lang="en-US" dirty="0" smtClean="0">
                <a:solidFill>
                  <a:srgbClr val="00B050"/>
                </a:solidFill>
                <a:latin typeface="Broadway" pitchFamily="82" charset="0"/>
              </a:rPr>
            </a:br>
            <a:r>
              <a:rPr lang="en-US" dirty="0" smtClean="0">
                <a:solidFill>
                  <a:srgbClr val="00B050"/>
                </a:solidFill>
                <a:latin typeface="Broadway" pitchFamily="82" charset="0"/>
              </a:rPr>
              <a:t/>
            </a:r>
            <a:br>
              <a:rPr lang="en-US" dirty="0" smtClean="0">
                <a:solidFill>
                  <a:srgbClr val="00B050"/>
                </a:solidFill>
                <a:latin typeface="Broadway" pitchFamily="82" charset="0"/>
              </a:rPr>
            </a:br>
            <a:r>
              <a:rPr lang="en-US" dirty="0" smtClean="0">
                <a:solidFill>
                  <a:srgbClr val="00B050"/>
                </a:solidFill>
                <a:latin typeface="Broadway" pitchFamily="82" charset="0"/>
              </a:rPr>
              <a:t>“</a:t>
            </a:r>
            <a:r>
              <a:rPr lang="en-US" dirty="0">
                <a:solidFill>
                  <a:srgbClr val="00B050"/>
                </a:solidFill>
                <a:latin typeface="Broadway" pitchFamily="82" charset="0"/>
              </a:rPr>
              <a:t>Heart Stickers” </a:t>
            </a:r>
            <a:r>
              <a:rPr lang="en-US" dirty="0">
                <a:solidFill>
                  <a:prstClr val="black"/>
                </a:solidFill>
                <a:latin typeface="Broadway" pitchFamily="82" charset="0"/>
              </a:rPr>
              <a:t/>
            </a:r>
            <a:br>
              <a:rPr lang="en-US" dirty="0">
                <a:solidFill>
                  <a:prstClr val="black"/>
                </a:solidFill>
                <a:latin typeface="Broadway" pitchFamily="82" charset="0"/>
              </a:rPr>
            </a:br>
            <a:r>
              <a:rPr lang="en-US" dirty="0">
                <a:solidFill>
                  <a:prstClr val="black"/>
                </a:solidFill>
                <a:latin typeface="Broadway" pitchFamily="82" charset="0"/>
              </a:rPr>
              <a:t>   </a:t>
            </a:r>
            <a:br>
              <a:rPr lang="en-US" dirty="0">
                <a:solidFill>
                  <a:prstClr val="black"/>
                </a:solidFill>
                <a:latin typeface="Broadway" pitchFamily="82" charset="0"/>
              </a:rPr>
            </a:br>
            <a:r>
              <a:rPr lang="en-US" dirty="0" smtClean="0">
                <a:solidFill>
                  <a:prstClr val="black"/>
                </a:solidFill>
                <a:latin typeface="Broadway" pitchFamily="82" charset="0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Broadway" pitchFamily="82" charset="0"/>
              </a:rPr>
            </a:br>
            <a:r>
              <a:rPr lang="en-US" dirty="0" smtClean="0">
                <a:solidFill>
                  <a:prstClr val="black"/>
                </a:solidFill>
                <a:latin typeface="Broadway" pitchFamily="82" charset="0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Broadway" pitchFamily="82" charset="0"/>
              </a:rPr>
            </a:br>
            <a:r>
              <a:rPr lang="en-US" dirty="0" smtClean="0">
                <a:solidFill>
                  <a:prstClr val="black"/>
                </a:solidFill>
                <a:latin typeface="Broadway" pitchFamily="82" charset="0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Broadway" pitchFamily="82" charset="0"/>
              </a:rPr>
            </a:br>
            <a:r>
              <a:rPr lang="en-US" dirty="0" smtClean="0">
                <a:solidFill>
                  <a:srgbClr val="FF0000"/>
                </a:solidFill>
                <a:latin typeface="Broadway" pitchFamily="82" charset="0"/>
              </a:rPr>
              <a:t>You </a:t>
            </a:r>
            <a:r>
              <a:rPr lang="en-US" dirty="0">
                <a:solidFill>
                  <a:srgbClr val="FF0000"/>
                </a:solidFill>
                <a:latin typeface="Broadway" pitchFamily="82" charset="0"/>
              </a:rPr>
              <a:t>are good at English!</a:t>
            </a:r>
            <a:r>
              <a:rPr lang="en-US" dirty="0">
                <a:solidFill>
                  <a:prstClr val="black"/>
                </a:solidFill>
                <a:latin typeface="Broadway" pitchFamily="82" charset="0"/>
              </a:rPr>
              <a:t/>
            </a:r>
            <a:br>
              <a:rPr lang="en-US" dirty="0">
                <a:solidFill>
                  <a:prstClr val="black"/>
                </a:solidFill>
                <a:latin typeface="Broadway" pitchFamily="82" charset="0"/>
              </a:rPr>
            </a:br>
            <a:r>
              <a:rPr lang="en-US" dirty="0">
                <a:solidFill>
                  <a:prstClr val="black"/>
                </a:solidFill>
                <a:latin typeface="Broadway" pitchFamily="82" charset="0"/>
              </a:rPr>
              <a:t>  </a:t>
            </a:r>
            <a:r>
              <a:rPr lang="en-US" dirty="0">
                <a:solidFill>
                  <a:srgbClr val="002060"/>
                </a:solidFill>
                <a:latin typeface="Broadway" pitchFamily="82" charset="0"/>
              </a:rPr>
              <a:t>For you in Grade 5/2</a:t>
            </a:r>
            <a:br>
              <a:rPr lang="en-US" dirty="0">
                <a:solidFill>
                  <a:srgbClr val="002060"/>
                </a:solidFill>
                <a:latin typeface="Broadway" pitchFamily="82" charset="0"/>
              </a:rPr>
            </a:br>
            <a:r>
              <a:rPr lang="en-US" dirty="0">
                <a:solidFill>
                  <a:srgbClr val="002060"/>
                </a:solidFill>
                <a:latin typeface="Broadway" pitchFamily="82" charset="0"/>
              </a:rPr>
              <a:t>     </a:t>
            </a:r>
            <a:r>
              <a:rPr lang="en-US" sz="3600" dirty="0">
                <a:solidFill>
                  <a:srgbClr val="002060"/>
                </a:solidFill>
                <a:latin typeface="Broadway" pitchFamily="82" charset="0"/>
              </a:rPr>
              <a:t>Nov. 27, 2015</a:t>
            </a:r>
            <a:r>
              <a:rPr lang="en-US" dirty="0">
                <a:solidFill>
                  <a:srgbClr val="002060"/>
                </a:solidFill>
                <a:latin typeface="Broadway" pitchFamily="82" charset="0"/>
              </a:rPr>
              <a:t/>
            </a:r>
            <a:br>
              <a:rPr lang="en-US" dirty="0">
                <a:solidFill>
                  <a:srgbClr val="002060"/>
                </a:solidFill>
                <a:latin typeface="Broadway" pitchFamily="82" charset="0"/>
              </a:rPr>
            </a:br>
            <a:r>
              <a:rPr lang="en-US" dirty="0" smtClean="0">
                <a:solidFill>
                  <a:srgbClr val="00B050"/>
                </a:solidFill>
                <a:latin typeface="Broadway" pitchFamily="82" charset="0"/>
              </a:rPr>
              <a:t/>
            </a:r>
            <a:br>
              <a:rPr lang="en-US" dirty="0" smtClean="0">
                <a:solidFill>
                  <a:srgbClr val="00B050"/>
                </a:solidFill>
                <a:latin typeface="Broadway" pitchFamily="82" charset="0"/>
              </a:rPr>
            </a:br>
            <a:r>
              <a:rPr lang="en-US" dirty="0">
                <a:solidFill>
                  <a:srgbClr val="00B050"/>
                </a:solidFill>
                <a:latin typeface="Broadway" pitchFamily="82" charset="0"/>
              </a:rPr>
              <a:t/>
            </a:r>
            <a:br>
              <a:rPr lang="en-US" dirty="0">
                <a:solidFill>
                  <a:srgbClr val="00B050"/>
                </a:solidFill>
                <a:latin typeface="Broadway" pitchFamily="82" charset="0"/>
              </a:rPr>
            </a:br>
            <a:r>
              <a:rPr lang="en-US" dirty="0" smtClean="0">
                <a:solidFill>
                  <a:srgbClr val="00B050"/>
                </a:solidFill>
                <a:latin typeface="Broadway" pitchFamily="82" charset="0"/>
              </a:rPr>
              <a:t> </a:t>
            </a:r>
            <a:r>
              <a:rPr lang="en-US" dirty="0" smtClean="0">
                <a:latin typeface="Broadway" pitchFamily="82" charset="0"/>
              </a:rPr>
              <a:t/>
            </a:r>
            <a:br>
              <a:rPr lang="en-US" dirty="0" smtClean="0">
                <a:latin typeface="Broadway" pitchFamily="82" charset="0"/>
              </a:rPr>
            </a:br>
            <a:r>
              <a:rPr lang="en-US" dirty="0" smtClean="0">
                <a:latin typeface="Broadway" pitchFamily="82" charset="0"/>
              </a:rPr>
              <a:t>   </a:t>
            </a:r>
            <a:r>
              <a:rPr lang="en-US" dirty="0">
                <a:latin typeface="Broadway" pitchFamily="82" charset="0"/>
              </a:rPr>
              <a:t/>
            </a:r>
            <a:br>
              <a:rPr lang="en-US" dirty="0">
                <a:latin typeface="Broadway" pitchFamily="82" charset="0"/>
              </a:rPr>
            </a:br>
            <a:endParaRPr lang="th-TH" dirty="0">
              <a:solidFill>
                <a:srgbClr val="002060"/>
              </a:solidFill>
              <a:latin typeface="Broadway" pitchFamily="82" charset="0"/>
            </a:endParaRPr>
          </a:p>
        </p:txBody>
      </p:sp>
      <p:pic>
        <p:nvPicPr>
          <p:cNvPr id="8" name="irc_mi" descr="http://3.bp.blogspot.com/-5MPKtYhXkgs/TaXNG-MDxgI/AAAAAAAAAOY/f99foZ-BVso/s1600/birthday_cake_cartoon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4475" y="1890988"/>
            <a:ext cx="1091034" cy="122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485</Words>
  <Application>Microsoft Office PowerPoint</Application>
  <PresentationFormat>On-screen Show (4:3)</PresentationFormat>
  <Paragraphs>164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23</vt:i4>
      </vt:variant>
      <vt:variant>
        <vt:lpstr>Slide Titles</vt:lpstr>
      </vt:variant>
      <vt:variant>
        <vt:i4>37</vt:i4>
      </vt:variant>
    </vt:vector>
  </HeadingPairs>
  <TitlesOfParts>
    <vt:vector size="60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PowerPoint Presentation</vt:lpstr>
      <vt:lpstr>PowerPoint Presentation</vt:lpstr>
      <vt:lpstr>PowerPoint Presentation</vt:lpstr>
      <vt:lpstr>“Heart Stickers”      You are good at English!   For you in Grade 5/2      Nov. 27, 2015 </vt:lpstr>
      <vt:lpstr>PowerPoint Presentation</vt:lpstr>
      <vt:lpstr>PowerPoint Presentation</vt:lpstr>
      <vt:lpstr>PowerPoint Presentation</vt:lpstr>
      <vt:lpstr>PowerPoint Presentation</vt:lpstr>
      <vt:lpstr>    “Heart Stickers”         You are good at English!   For you in Grade 5/2      Nov. 27, 2015         </vt:lpstr>
      <vt:lpstr>PowerPoint Presentation</vt:lpstr>
      <vt:lpstr>PowerPoint Presentation</vt:lpstr>
      <vt:lpstr>PowerPoint Presentation</vt:lpstr>
      <vt:lpstr>Pre-test (Irregular Verbs)</vt:lpstr>
      <vt:lpstr>Pre-test (Irregular Verbs)</vt:lpstr>
      <vt:lpstr>The correct answers</vt:lpstr>
      <vt:lpstr>The correct answers</vt:lpstr>
      <vt:lpstr>Loy and Krathong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Irregular Verbs</vt:lpstr>
      <vt:lpstr>Irregular Verbs</vt:lpstr>
      <vt:lpstr>Loy Krathong Irregular Verbs</vt:lpstr>
      <vt:lpstr>Loy Krathong Irregular Verbs</vt:lpstr>
      <vt:lpstr>Post-test (Irregular Verbs)</vt:lpstr>
      <vt:lpstr>Post-test  (Irregular Verbs)</vt:lpstr>
      <vt:lpstr>Irregular Verbs</vt:lpstr>
      <vt:lpstr>Irregular Verbs</vt:lpstr>
      <vt:lpstr>PowerPoint Presentation</vt:lpstr>
      <vt:lpstr>PowerPoint Presentation</vt:lpstr>
      <vt:lpstr>Loy Krathong Irregular Verbs</vt:lpstr>
      <vt:lpstr>Loy Krathong Irregular Verbs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xp</dc:creator>
  <cp:lastModifiedBy>user</cp:lastModifiedBy>
  <cp:revision>63</cp:revision>
  <dcterms:created xsi:type="dcterms:W3CDTF">2013-02-03T15:55:23Z</dcterms:created>
  <dcterms:modified xsi:type="dcterms:W3CDTF">2015-11-27T08:40:49Z</dcterms:modified>
</cp:coreProperties>
</file>