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5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DD88-FFF2-4EEC-BE24-295FFA684A0A}" type="datetimeFigureOut">
              <a:rPr lang="th-TH" smtClean="0"/>
              <a:pPr/>
              <a:t>5/19/15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0551A-5CFA-4ECA-AA6B-77AF7831935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7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image" Target="../media/image7.jpeg"/><Relationship Id="rId6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29718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14546" y="2214554"/>
            <a:ext cx="5429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ngsanaUPC" pitchFamily="18" charset="-34"/>
                <a:cs typeface="AngsanaUPC" pitchFamily="18" charset="-34"/>
              </a:rPr>
              <a:t>  Free time </a:t>
            </a:r>
            <a:r>
              <a:rPr lang="th-TH" sz="6600" b="1" dirty="0" smtClean="0">
                <a:latin typeface="AngsanaUPC" pitchFamily="18" charset="-34"/>
                <a:cs typeface="AngsanaUPC" pitchFamily="18" charset="-34"/>
              </a:rPr>
              <a:t>/ </a:t>
            </a:r>
            <a:r>
              <a:rPr lang="en-US" sz="6600" b="1" dirty="0" smtClean="0">
                <a:latin typeface="AngsanaUPC" pitchFamily="18" charset="-34"/>
                <a:cs typeface="AngsanaUPC" pitchFamily="18" charset="-34"/>
              </a:rPr>
              <a:t>Hobby</a:t>
            </a:r>
            <a:endParaRPr lang="th-TH" sz="66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8662" y="1357298"/>
            <a:ext cx="821533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900" b="1" dirty="0" smtClean="0">
                <a:latin typeface="AngsanaUPC" pitchFamily="18" charset="-34"/>
                <a:cs typeface="AngsanaUPC" pitchFamily="18" charset="-34"/>
              </a:rPr>
              <a:t>What do you do</a:t>
            </a:r>
            <a:r>
              <a:rPr lang="en-US" sz="5900" b="1" dirty="0" smtClean="0">
                <a:latin typeface="AngsanaUPC" pitchFamily="18" charset="-34"/>
                <a:cs typeface="AngsanaUPC" pitchFamily="18" charset="-34"/>
              </a:rPr>
              <a:t> in </a:t>
            </a:r>
            <a:r>
              <a:rPr lang="en-US" sz="5900" b="1" dirty="0" smtClean="0">
                <a:latin typeface="AngsanaUPC" pitchFamily="18" charset="-34"/>
                <a:cs typeface="AngsanaUPC" pitchFamily="18" charset="-34"/>
              </a:rPr>
              <a:t>your</a:t>
            </a:r>
            <a:r>
              <a:rPr lang="en-US" sz="5900" b="1" dirty="0" smtClean="0">
                <a:latin typeface="AngsanaUPC" pitchFamily="18" charset="-34"/>
                <a:cs typeface="AngsanaUPC" pitchFamily="18" charset="-34"/>
              </a:rPr>
              <a:t> free time</a:t>
            </a:r>
            <a:r>
              <a:rPr lang="en-US" sz="5900" b="1" dirty="0" smtClean="0">
                <a:latin typeface="AngsanaUPC" pitchFamily="18" charset="-34"/>
                <a:cs typeface="AngsanaUPC" pitchFamily="18" charset="-34"/>
              </a:rPr>
              <a:t>?</a:t>
            </a:r>
            <a:endParaRPr lang="th-TH" sz="59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09800" y="838200"/>
            <a:ext cx="487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ngsanaUPC" pitchFamily="18" charset="-34"/>
                <a:cs typeface="AngsanaUPC" pitchFamily="18" charset="-34"/>
              </a:rPr>
              <a:t>English Words for</a:t>
            </a:r>
            <a:r>
              <a:rPr lang="en-US" sz="4400" b="1" dirty="0" smtClean="0">
                <a:latin typeface="AngsanaUPC" pitchFamily="18" charset="-34"/>
                <a:cs typeface="AngsanaUPC" pitchFamily="18" charset="-34"/>
              </a:rPr>
              <a:t> Hobbies</a:t>
            </a:r>
            <a:endParaRPr lang="th-TH" sz="44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สี่เหลี่ยมมุมมน 3"/>
          <p:cNvSpPr/>
          <p:nvPr/>
        </p:nvSpPr>
        <p:spPr>
          <a:xfrm>
            <a:off x="1000100" y="1428736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       listening to music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6858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Hobbies you do in your </a:t>
            </a:r>
            <a:r>
              <a:rPr lang="en-US" dirty="0" smtClean="0"/>
              <a:t>f</a:t>
            </a:r>
            <a:r>
              <a:rPr lang="en-US" dirty="0" smtClean="0"/>
              <a:t>ree </a:t>
            </a:r>
            <a:r>
              <a:rPr lang="en-US" dirty="0" smtClean="0"/>
              <a:t>t</a:t>
            </a:r>
            <a:r>
              <a:rPr lang="en-US" dirty="0" smtClean="0"/>
              <a:t>ime…</a:t>
            </a:r>
            <a:endParaRPr lang="th-TH" dirty="0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3786182" y="2428868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                reading </a:t>
            </a:r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books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714348" y="3643314"/>
            <a:ext cx="3857652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singing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4786314" y="4429132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                         drawing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1142976" y="5572140"/>
            <a:ext cx="3786214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painting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026" name="Picture 2" descr="D:\สื่อ2\singer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643314"/>
            <a:ext cx="1785950" cy="857256"/>
          </a:xfrm>
          <a:prstGeom prst="rect">
            <a:avLst/>
          </a:prstGeom>
          <a:noFill/>
        </p:spPr>
      </p:pic>
      <p:pic>
        <p:nvPicPr>
          <p:cNvPr id="1027" name="Picture 3" descr="D:\สื่อ2\student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2428868"/>
            <a:ext cx="2128837" cy="823907"/>
          </a:xfrm>
          <a:prstGeom prst="rect">
            <a:avLst/>
          </a:prstGeom>
          <a:noFill/>
        </p:spPr>
      </p:pic>
      <p:pic>
        <p:nvPicPr>
          <p:cNvPr id="1028" name="Picture 4" descr="D:\สื่อ2\การ์ตูน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5572140"/>
            <a:ext cx="1928826" cy="785818"/>
          </a:xfrm>
          <a:prstGeom prst="rect">
            <a:avLst/>
          </a:prstGeom>
          <a:noFill/>
        </p:spPr>
      </p:pic>
      <p:pic>
        <p:nvPicPr>
          <p:cNvPr id="1029" name="Picture 5" descr="D:\สื่อ2\listening to music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1357298"/>
            <a:ext cx="1595438" cy="776286"/>
          </a:xfrm>
          <a:prstGeom prst="rect">
            <a:avLst/>
          </a:prstGeom>
          <a:noFill/>
        </p:spPr>
      </p:pic>
      <p:pic>
        <p:nvPicPr>
          <p:cNvPr id="1030" name="Picture 6" descr="D:\สื่อ2\drawin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4" y="4429132"/>
            <a:ext cx="1905005" cy="785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29718" cy="6857999"/>
          </a:xfrm>
          <a:prstGeom prst="rect">
            <a:avLst/>
          </a:prstGeom>
        </p:spPr>
      </p:pic>
      <p:sp>
        <p:nvSpPr>
          <p:cNvPr id="4" name="สี่เหลี่ยมมุมมน 3"/>
          <p:cNvSpPr/>
          <p:nvPr/>
        </p:nvSpPr>
        <p:spPr>
          <a:xfrm>
            <a:off x="3929058" y="1285860"/>
            <a:ext cx="4529142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                 </a:t>
            </a:r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doing exercise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357158" y="2285992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swimming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4429124" y="3214686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       cooking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4357686" y="5357826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       riding a bike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1295400" y="4243382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       collecting </a:t>
            </a:r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stamps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3074" name="Picture 2" descr="D:\สื่อ2\ปั่นจักรยาน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5357826"/>
            <a:ext cx="1609720" cy="825488"/>
          </a:xfrm>
          <a:prstGeom prst="rect">
            <a:avLst/>
          </a:prstGeom>
          <a:noFill/>
        </p:spPr>
      </p:pic>
      <p:pic>
        <p:nvPicPr>
          <p:cNvPr id="3075" name="Picture 3" descr="D:\สื่อ2\ว่ายน้ำ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2285992"/>
            <a:ext cx="1908172" cy="785818"/>
          </a:xfrm>
          <a:prstGeom prst="rect">
            <a:avLst/>
          </a:prstGeom>
          <a:noFill/>
        </p:spPr>
      </p:pic>
      <p:pic>
        <p:nvPicPr>
          <p:cNvPr id="3076" name="Picture 4" descr="D:\สื่อ2\exercising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1214423"/>
            <a:ext cx="2262185" cy="857256"/>
          </a:xfrm>
          <a:prstGeom prst="rect">
            <a:avLst/>
          </a:prstGeom>
          <a:noFill/>
        </p:spPr>
      </p:pic>
      <p:pic>
        <p:nvPicPr>
          <p:cNvPr id="3077" name="Picture 5" descr="D:\สื่อ2\cookin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48" y="3214686"/>
            <a:ext cx="2095498" cy="785818"/>
          </a:xfrm>
          <a:prstGeom prst="rect">
            <a:avLst/>
          </a:prstGeom>
          <a:noFill/>
        </p:spPr>
      </p:pic>
      <p:pic>
        <p:nvPicPr>
          <p:cNvPr id="3078" name="Picture 6" descr="D:\สื่อ2\stamp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0100" y="4214818"/>
            <a:ext cx="1500198" cy="8048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สี่เหลี่ยมมุมมน 3"/>
          <p:cNvSpPr/>
          <p:nvPr/>
        </p:nvSpPr>
        <p:spPr>
          <a:xfrm>
            <a:off x="1357290" y="857232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            playing football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3714744" y="1857364"/>
            <a:ext cx="400052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 watching TV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3657600" y="4267200"/>
            <a:ext cx="5286380" cy="8905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playing</a:t>
            </a:r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 a computer </a:t>
            </a:r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game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714348" y="3000372"/>
            <a:ext cx="364333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dirty="0" smtClean="0">
                <a:latin typeface="AngsanaUPC" pitchFamily="18" charset="-34"/>
                <a:cs typeface="AngsanaUPC" pitchFamily="18" charset="-34"/>
              </a:rPr>
              <a:t>fishing</a:t>
            </a:r>
            <a:endParaRPr lang="th-TH" sz="44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2050" name="Picture 2" descr="D:\สื่อ2\ตกปล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3000372"/>
            <a:ext cx="1731960" cy="754050"/>
          </a:xfrm>
          <a:prstGeom prst="rect">
            <a:avLst/>
          </a:prstGeom>
          <a:noFill/>
        </p:spPr>
      </p:pic>
      <p:pic>
        <p:nvPicPr>
          <p:cNvPr id="2051" name="Picture 3" descr="D:\สื่อ2\play gam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4343400"/>
            <a:ext cx="1544638" cy="785818"/>
          </a:xfrm>
          <a:prstGeom prst="rect">
            <a:avLst/>
          </a:prstGeom>
          <a:noFill/>
        </p:spPr>
      </p:pic>
      <p:pic>
        <p:nvPicPr>
          <p:cNvPr id="2052" name="Picture 4" descr="D:\สื่อ2\ปั่นจักรยาน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857232"/>
            <a:ext cx="1857388" cy="857256"/>
          </a:xfrm>
          <a:prstGeom prst="rect">
            <a:avLst/>
          </a:prstGeom>
          <a:noFill/>
        </p:spPr>
      </p:pic>
      <p:pic>
        <p:nvPicPr>
          <p:cNvPr id="2053" name="Picture 5" descr="D:\สื่อ2\watch Tv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12" y="1857365"/>
            <a:ext cx="1785950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28794" y="2643182"/>
            <a:ext cx="6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Let’s</a:t>
            </a:r>
            <a:r>
              <a:rPr lang="en-US" sz="5400" b="1" dirty="0" smtClean="0"/>
              <a:t> </a:t>
            </a:r>
            <a:r>
              <a:rPr lang="en-US" sz="5400" b="1" dirty="0" smtClean="0"/>
              <a:t>talk/converse</a:t>
            </a:r>
            <a:endParaRPr lang="th-TH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1214414" y="1142984"/>
            <a:ext cx="7715304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4" name="รูปภาพ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285852" y="1285860"/>
            <a:ext cx="7643866" cy="144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9788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Q: What do you like to do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 in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your free time?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UPC" pitchFamily="18" charset="-34"/>
              <a:cs typeface="AngsanaUPC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9788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A: I  like watching  TV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Calibri" pitchFamily="34" charset="0"/>
                <a:cs typeface="Angsana New" pitchFamily="18" charset="-34"/>
              </a:rPr>
              <a:t>.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643174" y="3571876"/>
            <a:ext cx="5143536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9788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Q: Do you like to watch TV?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UPC" pitchFamily="18" charset="-34"/>
              <a:cs typeface="AngsanaUPC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9788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A:  Yes, I do. No, I don’t.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428728" y="1428736"/>
            <a:ext cx="6286544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9788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              Q: Did you watch TV yesterday?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UPC" pitchFamily="18" charset="-34"/>
              <a:cs typeface="AngsanaUPC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9788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		    A: Yes, I did. No, I didn’t.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785918" y="3429000"/>
            <a:ext cx="5609228" cy="1323439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9788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        Q: What is your hobby?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9788" algn="l"/>
              </a:tabLst>
            </a:pPr>
            <a:r>
              <a:rPr lang="en-US" sz="4000" dirty="0" smtClean="0">
                <a:latin typeface="AngsanaUPC" pitchFamily="18" charset="-34"/>
                <a:ea typeface="Calibri" pitchFamily="34" charset="0"/>
                <a:cs typeface="AngsanaUPC" pitchFamily="18" charset="-34"/>
              </a:rPr>
              <a:t>     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 A: Drawing is my hobby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Calibri" pitchFamily="34" charset="0"/>
                <a:cs typeface="AngsanaUPC" pitchFamily="18" charset="-34"/>
              </a:rPr>
              <a:t>.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ngsana New" pitchFamily="18" charset="-34"/>
              </a:rPr>
              <a:t>	  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151</Words>
  <Application>Microsoft Macintosh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</dc:creator>
  <cp:lastModifiedBy>TTV</cp:lastModifiedBy>
  <cp:revision>31</cp:revision>
  <dcterms:created xsi:type="dcterms:W3CDTF">2015-05-19T13:18:28Z</dcterms:created>
  <dcterms:modified xsi:type="dcterms:W3CDTF">2015-05-19T13:31:50Z</dcterms:modified>
</cp:coreProperties>
</file>